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0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FFCDA-6CE8-4E00-9415-9A84F0CD586A}" type="datetimeFigureOut">
              <a:rPr lang="fr-FR" smtClean="0"/>
              <a:t>12/03/2022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C1F22-DD7F-458B-9F69-234F6A33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5854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FFCDA-6CE8-4E00-9415-9A84F0CD586A}" type="datetimeFigureOut">
              <a:rPr lang="fr-FR" smtClean="0"/>
              <a:t>12/03/2022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C1F22-DD7F-458B-9F69-234F6A33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3976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FFCDA-6CE8-4E00-9415-9A84F0CD586A}" type="datetimeFigureOut">
              <a:rPr lang="fr-FR" smtClean="0"/>
              <a:t>12/03/2022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C1F22-DD7F-458B-9F69-234F6A33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5730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FFCDA-6CE8-4E00-9415-9A84F0CD586A}" type="datetimeFigureOut">
              <a:rPr lang="fr-FR" smtClean="0"/>
              <a:t>12/03/2022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C1F22-DD7F-458B-9F69-234F6A33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844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FFCDA-6CE8-4E00-9415-9A84F0CD586A}" type="datetimeFigureOut">
              <a:rPr lang="fr-FR" smtClean="0"/>
              <a:t>12/03/2022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C1F22-DD7F-458B-9F69-234F6A33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379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FFCDA-6CE8-4E00-9415-9A84F0CD586A}" type="datetimeFigureOut">
              <a:rPr lang="fr-FR" smtClean="0"/>
              <a:t>12/03/2022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C1F22-DD7F-458B-9F69-234F6A33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230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FFCDA-6CE8-4E00-9415-9A84F0CD586A}" type="datetimeFigureOut">
              <a:rPr lang="fr-FR" smtClean="0"/>
              <a:t>12/03/2022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C1F22-DD7F-458B-9F69-234F6A33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5463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FFCDA-6CE8-4E00-9415-9A84F0CD586A}" type="datetimeFigureOut">
              <a:rPr lang="fr-FR" smtClean="0"/>
              <a:t>12/03/2022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C1F22-DD7F-458B-9F69-234F6A33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455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FFCDA-6CE8-4E00-9415-9A84F0CD586A}" type="datetimeFigureOut">
              <a:rPr lang="fr-FR" smtClean="0"/>
              <a:t>12/03/2022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C1F22-DD7F-458B-9F69-234F6A33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150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FFCDA-6CE8-4E00-9415-9A84F0CD586A}" type="datetimeFigureOut">
              <a:rPr lang="fr-FR" smtClean="0"/>
              <a:t>12/03/2022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C1F22-DD7F-458B-9F69-234F6A33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5285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FFCDA-6CE8-4E00-9415-9A84F0CD586A}" type="datetimeFigureOut">
              <a:rPr lang="fr-FR" smtClean="0"/>
              <a:t>12/03/2022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AC1F22-DD7F-458B-9F69-234F6A33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9258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FFCDA-6CE8-4E00-9415-9A84F0CD586A}" type="datetimeFigureOut">
              <a:rPr lang="fr-FR" smtClean="0"/>
              <a:t>12/03/2022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C1F22-DD7F-458B-9F69-234F6A33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553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0" y="260648"/>
            <a:ext cx="873058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CITATIONS &amp; REFLEXIONS N°23</a:t>
            </a:r>
            <a:endParaRPr lang="fr-F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370" y="2014974"/>
            <a:ext cx="6669839" cy="434012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5661248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469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  <p:sndAc>
          <p:stSnd loop="1">
            <p:snd r:embed="rId2" name="Musique Guitare 5.wav"/>
          </p:stSnd>
        </p:sndAc>
      </p:transition>
    </mc:Choice>
    <mc:Fallback>
      <p:transition spd="slow">
        <p:fade/>
        <p:sndAc>
          <p:stSnd loop="1">
            <p:snd r:embed="rId2" name="Musique Guitare 5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194" y="0"/>
            <a:ext cx="5033054" cy="6942144"/>
          </a:xfrm>
        </p:spPr>
      </p:pic>
    </p:spTree>
    <p:extLst>
      <p:ext uri="{BB962C8B-B14F-4D97-AF65-F5344CB8AC3E}">
        <p14:creationId xmlns:p14="http://schemas.microsoft.com/office/powerpoint/2010/main" val="1885662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346" y="0"/>
            <a:ext cx="5628933" cy="6995180"/>
          </a:xfrm>
        </p:spPr>
      </p:pic>
    </p:spTree>
    <p:extLst>
      <p:ext uri="{BB962C8B-B14F-4D97-AF65-F5344CB8AC3E}">
        <p14:creationId xmlns:p14="http://schemas.microsoft.com/office/powerpoint/2010/main" val="652813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715" y="0"/>
            <a:ext cx="5292541" cy="6842069"/>
          </a:xfrm>
        </p:spPr>
      </p:pic>
    </p:spTree>
    <p:extLst>
      <p:ext uri="{BB962C8B-B14F-4D97-AF65-F5344CB8AC3E}">
        <p14:creationId xmlns:p14="http://schemas.microsoft.com/office/powerpoint/2010/main" val="395768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0231"/>
            <a:ext cx="5484917" cy="6816209"/>
          </a:xfrm>
        </p:spPr>
      </p:pic>
    </p:spTree>
    <p:extLst>
      <p:ext uri="{BB962C8B-B14F-4D97-AF65-F5344CB8AC3E}">
        <p14:creationId xmlns:p14="http://schemas.microsoft.com/office/powerpoint/2010/main" val="28768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294" y="0"/>
            <a:ext cx="4549930" cy="6937348"/>
          </a:xfrm>
        </p:spPr>
      </p:pic>
    </p:spTree>
    <p:extLst>
      <p:ext uri="{BB962C8B-B14F-4D97-AF65-F5344CB8AC3E}">
        <p14:creationId xmlns:p14="http://schemas.microsoft.com/office/powerpoint/2010/main" val="402916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-26243"/>
            <a:ext cx="6428255" cy="6860195"/>
          </a:xfrm>
        </p:spPr>
      </p:pic>
    </p:spTree>
    <p:extLst>
      <p:ext uri="{BB962C8B-B14F-4D97-AF65-F5344CB8AC3E}">
        <p14:creationId xmlns:p14="http://schemas.microsoft.com/office/powerpoint/2010/main" val="2985488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2491"/>
            <a:ext cx="6815509" cy="6815509"/>
          </a:xfrm>
        </p:spPr>
      </p:pic>
    </p:spTree>
    <p:extLst>
      <p:ext uri="{BB962C8B-B14F-4D97-AF65-F5344CB8AC3E}">
        <p14:creationId xmlns:p14="http://schemas.microsoft.com/office/powerpoint/2010/main" val="4094532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0"/>
            <a:ext cx="6887518" cy="6887518"/>
          </a:xfrm>
        </p:spPr>
      </p:pic>
    </p:spTree>
    <p:extLst>
      <p:ext uri="{BB962C8B-B14F-4D97-AF65-F5344CB8AC3E}">
        <p14:creationId xmlns:p14="http://schemas.microsoft.com/office/powerpoint/2010/main" val="3205636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0"/>
            <a:ext cx="6894876" cy="6881769"/>
          </a:xfrm>
        </p:spPr>
      </p:pic>
    </p:spTree>
    <p:extLst>
      <p:ext uri="{BB962C8B-B14F-4D97-AF65-F5344CB8AC3E}">
        <p14:creationId xmlns:p14="http://schemas.microsoft.com/office/powerpoint/2010/main" val="1966611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6256"/>
            <a:ext cx="6966884" cy="6953640"/>
          </a:xfrm>
        </p:spPr>
      </p:pic>
    </p:spTree>
    <p:extLst>
      <p:ext uri="{BB962C8B-B14F-4D97-AF65-F5344CB8AC3E}">
        <p14:creationId xmlns:p14="http://schemas.microsoft.com/office/powerpoint/2010/main" val="2080985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2490"/>
            <a:ext cx="6815510" cy="6815510"/>
          </a:xfrm>
        </p:spPr>
      </p:pic>
    </p:spTree>
    <p:extLst>
      <p:ext uri="{BB962C8B-B14F-4D97-AF65-F5344CB8AC3E}">
        <p14:creationId xmlns:p14="http://schemas.microsoft.com/office/powerpoint/2010/main" val="36174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0"/>
            <a:ext cx="6038141" cy="6913902"/>
          </a:xfrm>
        </p:spPr>
      </p:pic>
    </p:spTree>
    <p:extLst>
      <p:ext uri="{BB962C8B-B14F-4D97-AF65-F5344CB8AC3E}">
        <p14:creationId xmlns:p14="http://schemas.microsoft.com/office/powerpoint/2010/main" val="339823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80" y="-675456"/>
            <a:ext cx="5148308" cy="9141675"/>
          </a:xfrm>
        </p:spPr>
      </p:pic>
    </p:spTree>
    <p:extLst>
      <p:ext uri="{BB962C8B-B14F-4D97-AF65-F5344CB8AC3E}">
        <p14:creationId xmlns:p14="http://schemas.microsoft.com/office/powerpoint/2010/main" val="2846817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8640"/>
            <a:ext cx="6887518" cy="6887518"/>
          </a:xfrm>
        </p:spPr>
      </p:pic>
    </p:spTree>
    <p:extLst>
      <p:ext uri="{BB962C8B-B14F-4D97-AF65-F5344CB8AC3E}">
        <p14:creationId xmlns:p14="http://schemas.microsoft.com/office/powerpoint/2010/main" val="352017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-29518"/>
            <a:ext cx="6887518" cy="6887518"/>
          </a:xfrm>
        </p:spPr>
      </p:pic>
    </p:spTree>
    <p:extLst>
      <p:ext uri="{BB962C8B-B14F-4D97-AF65-F5344CB8AC3E}">
        <p14:creationId xmlns:p14="http://schemas.microsoft.com/office/powerpoint/2010/main" val="847919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016"/>
            <a:ext cx="5933257" cy="6860659"/>
          </a:xfrm>
        </p:spPr>
      </p:pic>
    </p:spTree>
    <p:extLst>
      <p:ext uri="{BB962C8B-B14F-4D97-AF65-F5344CB8AC3E}">
        <p14:creationId xmlns:p14="http://schemas.microsoft.com/office/powerpoint/2010/main" val="3429696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546" y="0"/>
            <a:ext cx="4591678" cy="6887518"/>
          </a:xfrm>
        </p:spPr>
      </p:pic>
    </p:spTree>
    <p:extLst>
      <p:ext uri="{BB962C8B-B14F-4D97-AF65-F5344CB8AC3E}">
        <p14:creationId xmlns:p14="http://schemas.microsoft.com/office/powerpoint/2010/main" val="726727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7496"/>
            <a:ext cx="6743502" cy="6743502"/>
          </a:xfrm>
        </p:spPr>
      </p:pic>
    </p:spTree>
    <p:extLst>
      <p:ext uri="{BB962C8B-B14F-4D97-AF65-F5344CB8AC3E}">
        <p14:creationId xmlns:p14="http://schemas.microsoft.com/office/powerpoint/2010/main" val="253393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-531440"/>
            <a:ext cx="8355062" cy="8355062"/>
          </a:xfrm>
        </p:spPr>
      </p:pic>
    </p:spTree>
    <p:extLst>
      <p:ext uri="{BB962C8B-B14F-4D97-AF65-F5344CB8AC3E}">
        <p14:creationId xmlns:p14="http://schemas.microsoft.com/office/powerpoint/2010/main" val="903630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59556"/>
            <a:ext cx="5544853" cy="6917556"/>
          </a:xfrm>
        </p:spPr>
      </p:pic>
    </p:spTree>
    <p:extLst>
      <p:ext uri="{BB962C8B-B14F-4D97-AF65-F5344CB8AC3E}">
        <p14:creationId xmlns:p14="http://schemas.microsoft.com/office/powerpoint/2010/main" val="3542171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0"/>
            <a:ext cx="5538817" cy="6923522"/>
          </a:xfrm>
        </p:spPr>
      </p:pic>
    </p:spTree>
    <p:extLst>
      <p:ext uri="{BB962C8B-B14F-4D97-AF65-F5344CB8AC3E}">
        <p14:creationId xmlns:p14="http://schemas.microsoft.com/office/powerpoint/2010/main" val="241421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-531440"/>
            <a:ext cx="5398402" cy="7492982"/>
          </a:xfrm>
        </p:spPr>
      </p:pic>
    </p:spTree>
    <p:extLst>
      <p:ext uri="{BB962C8B-B14F-4D97-AF65-F5344CB8AC3E}">
        <p14:creationId xmlns:p14="http://schemas.microsoft.com/office/powerpoint/2010/main" val="4249728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0"/>
            <a:ext cx="4871361" cy="6915503"/>
          </a:xfrm>
        </p:spPr>
      </p:pic>
    </p:spTree>
    <p:extLst>
      <p:ext uri="{BB962C8B-B14F-4D97-AF65-F5344CB8AC3E}">
        <p14:creationId xmlns:p14="http://schemas.microsoft.com/office/powerpoint/2010/main" val="4186575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-53644"/>
            <a:ext cx="8208568" cy="6881516"/>
          </a:xfrm>
        </p:spPr>
      </p:pic>
    </p:spTree>
    <p:extLst>
      <p:ext uri="{BB962C8B-B14F-4D97-AF65-F5344CB8AC3E}">
        <p14:creationId xmlns:p14="http://schemas.microsoft.com/office/powerpoint/2010/main" val="452465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0"/>
            <a:ext cx="5368949" cy="6930640"/>
          </a:xfrm>
        </p:spPr>
      </p:pic>
    </p:spTree>
    <p:extLst>
      <p:ext uri="{BB962C8B-B14F-4D97-AF65-F5344CB8AC3E}">
        <p14:creationId xmlns:p14="http://schemas.microsoft.com/office/powerpoint/2010/main" val="3130899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63792"/>
            <a:ext cx="6341940" cy="6794936"/>
          </a:xfrm>
        </p:spPr>
      </p:pic>
    </p:spTree>
    <p:extLst>
      <p:ext uri="{BB962C8B-B14F-4D97-AF65-F5344CB8AC3E}">
        <p14:creationId xmlns:p14="http://schemas.microsoft.com/office/powerpoint/2010/main" val="2722562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0"/>
            <a:ext cx="6120134" cy="6841520"/>
          </a:xfrm>
        </p:spPr>
      </p:pic>
    </p:spTree>
    <p:extLst>
      <p:ext uri="{BB962C8B-B14F-4D97-AF65-F5344CB8AC3E}">
        <p14:creationId xmlns:p14="http://schemas.microsoft.com/office/powerpoint/2010/main" val="3715752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-99392"/>
            <a:ext cx="5110482" cy="6859317"/>
          </a:xfrm>
        </p:spPr>
      </p:pic>
    </p:spTree>
    <p:extLst>
      <p:ext uri="{BB962C8B-B14F-4D97-AF65-F5344CB8AC3E}">
        <p14:creationId xmlns:p14="http://schemas.microsoft.com/office/powerpoint/2010/main" val="132667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0"/>
            <a:ext cx="4663686" cy="699553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5589240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756639"/>
            <a:ext cx="1386714" cy="785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216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>
        <p14:rippl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4</Words>
  <Application>Microsoft Office PowerPoint</Application>
  <PresentationFormat>Affichage à l'écran (4:3)</PresentationFormat>
  <Paragraphs>1</Paragraphs>
  <Slides>30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Jean-louis</dc:creator>
  <cp:lastModifiedBy>Jean-louis</cp:lastModifiedBy>
  <cp:revision>2</cp:revision>
  <dcterms:created xsi:type="dcterms:W3CDTF">2022-03-12T16:17:19Z</dcterms:created>
  <dcterms:modified xsi:type="dcterms:W3CDTF">2022-03-12T16:45:00Z</dcterms:modified>
</cp:coreProperties>
</file>