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7D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146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BF05F-5F61-49A4-B700-3FE5118E305E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C3A51-BAB1-41D1-A0DC-8563BC02B02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534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14D5E-1911-4F6D-913E-A7AB3E4EB8F1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3913C-781A-41D0-BDAF-713BD56F54A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55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F7BEF-6D50-4DC5-820E-F16EF57D439B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B4C0E-4809-4F8F-B98D-C66D56D7898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926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BBA3F-82AB-4784-873B-35EF11362C53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E502-AB64-43C9-9D12-83666BFDC6B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5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8994D-7AC1-4B90-8811-91E53817FCD9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95F0C-D89A-4853-838F-AFD4EE3F57B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795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2A537-6975-45D3-827C-8FD7BDB7D49D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E69CC-8456-4F75-89A8-6BD27CE0A38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391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678B3-0AD8-48CE-BE02-9515010FA41B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D5535-5F24-452A-B1AD-E091965E347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828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51A96-C7E0-41B3-BB1B-B3B76E642634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14B2-8004-46E5-B56E-0F3896895FF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828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FE1A0-E478-4736-80C9-4815E112EDD6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DB55C-3775-4EB3-ABE9-62718CE5839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630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B54C9-C3B1-4E7B-8E0E-78DB2E677015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9D9B-6488-45D6-A071-83E4F0CE267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0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5AC5E-9D70-4715-8F88-4FCD24F26228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7E6A4-3801-4DF6-9F0F-74F057B492D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17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2B7920-35EB-4FBC-AEB6-B11D398F7BF5}" type="datetimeFigureOut">
              <a:rPr lang="en-US"/>
              <a:pPr>
                <a:defRPr/>
              </a:pPr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A2310CC-E20B-4E51-8E32-B5C85412903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6.wav"/><Relationship Id="rId18" Type="http://schemas.openxmlformats.org/officeDocument/2006/relationships/image" Target="../media/image10.jpeg"/><Relationship Id="rId26" Type="http://schemas.openxmlformats.org/officeDocument/2006/relationships/image" Target="../media/image14.png"/><Relationship Id="rId3" Type="http://schemas.openxmlformats.org/officeDocument/2006/relationships/audio" Target="../media/audio1.wav"/><Relationship Id="rId21" Type="http://schemas.openxmlformats.org/officeDocument/2006/relationships/audio" Target="../media/audio10.wav"/><Relationship Id="rId34" Type="http://schemas.openxmlformats.org/officeDocument/2006/relationships/image" Target="../media/image19.png"/><Relationship Id="rId7" Type="http://schemas.openxmlformats.org/officeDocument/2006/relationships/audio" Target="../media/audio3.wav"/><Relationship Id="rId12" Type="http://schemas.openxmlformats.org/officeDocument/2006/relationships/image" Target="../media/image7.png"/><Relationship Id="rId17" Type="http://schemas.openxmlformats.org/officeDocument/2006/relationships/audio" Target="../media/audio8.wav"/><Relationship Id="rId25" Type="http://schemas.openxmlformats.org/officeDocument/2006/relationships/audio" Target="../media/audio12.wav"/><Relationship Id="rId33" Type="http://schemas.openxmlformats.org/officeDocument/2006/relationships/audio" Target="../media/audio15.wav"/><Relationship Id="rId38" Type="http://schemas.openxmlformats.org/officeDocument/2006/relationships/image" Target="../media/image22.gif"/><Relationship Id="rId2" Type="http://schemas.openxmlformats.org/officeDocument/2006/relationships/image" Target="../media/image2.jpeg"/><Relationship Id="rId16" Type="http://schemas.openxmlformats.org/officeDocument/2006/relationships/image" Target="../media/image9.jpeg"/><Relationship Id="rId20" Type="http://schemas.openxmlformats.org/officeDocument/2006/relationships/image" Target="../media/image11.png"/><Relationship Id="rId29" Type="http://schemas.openxmlformats.org/officeDocument/2006/relationships/audio" Target="../media/audio1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24" Type="http://schemas.openxmlformats.org/officeDocument/2006/relationships/image" Target="../media/image13.png"/><Relationship Id="rId32" Type="http://schemas.openxmlformats.org/officeDocument/2006/relationships/image" Target="../media/image18.gif"/><Relationship Id="rId37" Type="http://schemas.openxmlformats.org/officeDocument/2006/relationships/image" Target="../media/image21.jpeg"/><Relationship Id="rId5" Type="http://schemas.openxmlformats.org/officeDocument/2006/relationships/audio" Target="../media/audio2.wav"/><Relationship Id="rId15" Type="http://schemas.openxmlformats.org/officeDocument/2006/relationships/audio" Target="../media/audio7.wav"/><Relationship Id="rId23" Type="http://schemas.openxmlformats.org/officeDocument/2006/relationships/audio" Target="../media/audio11.wav"/><Relationship Id="rId28" Type="http://schemas.openxmlformats.org/officeDocument/2006/relationships/image" Target="../media/image15.png"/><Relationship Id="rId36" Type="http://schemas.openxmlformats.org/officeDocument/2006/relationships/image" Target="../media/image20.png"/><Relationship Id="rId10" Type="http://schemas.openxmlformats.org/officeDocument/2006/relationships/image" Target="../media/image6.jpeg"/><Relationship Id="rId19" Type="http://schemas.openxmlformats.org/officeDocument/2006/relationships/audio" Target="../media/audio9.wav"/><Relationship Id="rId31" Type="http://schemas.openxmlformats.org/officeDocument/2006/relationships/image" Target="../media/image17.gif"/><Relationship Id="rId4" Type="http://schemas.openxmlformats.org/officeDocument/2006/relationships/image" Target="../media/image3.jpeg"/><Relationship Id="rId9" Type="http://schemas.openxmlformats.org/officeDocument/2006/relationships/audio" Target="../media/audio4.wav"/><Relationship Id="rId14" Type="http://schemas.openxmlformats.org/officeDocument/2006/relationships/image" Target="../media/image8.png"/><Relationship Id="rId22" Type="http://schemas.openxmlformats.org/officeDocument/2006/relationships/image" Target="../media/image12.png"/><Relationship Id="rId27" Type="http://schemas.openxmlformats.org/officeDocument/2006/relationships/audio" Target="../media/audio13.wav"/><Relationship Id="rId30" Type="http://schemas.openxmlformats.org/officeDocument/2006/relationships/image" Target="../media/image16.png"/><Relationship Id="rId35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412" name="Picture 4" descr="Césa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0" y="-609600"/>
            <a:ext cx="16611600" cy="833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096000" y="5638800"/>
            <a:ext cx="2060575" cy="376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>
                <a:solidFill>
                  <a:schemeClr val="accent2"/>
                </a:solidFill>
              </a:rPr>
              <a:t>CESARIA EVORA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838200" y="3810000"/>
            <a:ext cx="5607050" cy="71755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3600">
                <a:solidFill>
                  <a:schemeClr val="accent2"/>
                </a:solidFill>
              </a:rPr>
              <a:t>LA</a:t>
            </a:r>
            <a:r>
              <a:rPr lang="fr-FR" altLang="fr-FR">
                <a:solidFill>
                  <a:schemeClr val="accent2"/>
                </a:solidFill>
              </a:rPr>
              <a:t> </a:t>
            </a:r>
            <a:r>
              <a:rPr lang="fr-FR" altLang="fr-FR" sz="3600">
                <a:solidFill>
                  <a:schemeClr val="accent2"/>
                </a:solidFill>
              </a:rPr>
              <a:t>DIVA AUX PIEDS NUS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ndAc>
          <p:stSnd>
            <p:snd r:embed="rId2" name="Angola 2.wav"/>
          </p:stSnd>
        </p:sndAc>
      </p:transition>
    </mc:Choice>
    <mc:Fallback>
      <p:transition spd="slow" advTm="5000">
        <p:sndAc>
          <p:stSnd>
            <p:snd r:embed="rId2" name="Angola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jukebo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0"/>
            <a:ext cx="3803650" cy="678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6" descr="119709197585381818TzeenieWheenie_Power_On_Off_Switch_red_2.svg.med.png">
            <a:hlinkClick r:id="" action="ppaction://noaction" highlightClick="1">
              <a:snd r:embed="rId3" name="Angola 2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00400"/>
            <a:ext cx="3730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7" descr="2.png">
            <a:hlinkClick r:id="" action="ppaction://noaction" highlightClick="1">
              <a:snd r:embed="rId5" name="Apocalipse.wav"/>
            </a:hlinkClick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200400"/>
            <a:ext cx="3619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8" descr="3.png">
            <a:hlinkClick r:id="" action="ppaction://noaction" highlightClick="1">
              <a:snd r:embed="rId7" name="Areia Des Salamansa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581400"/>
            <a:ext cx="355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9" descr="4.png">
            <a:hlinkClick r:id="" action="ppaction://noaction" highlightClick="1">
              <a:snd r:embed="rId9" name="Besame Mucho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581400"/>
            <a:ext cx="381000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0" descr="5.png">
            <a:hlinkClick r:id="" action="ppaction://noaction" highlightClick="1">
              <a:snd r:embed="rId11" name="Cabo Verde Anos  D' Angola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962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1" descr="6.png">
            <a:hlinkClick r:id="" action="ppaction://noaction" highlightClick="1">
              <a:snd r:embed="rId13" name="Cabo Verde Mada Mantenha.wav"/>
            </a:hlinkClick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962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2" descr="7.png">
            <a:hlinkClick r:id="" action="ppaction://noaction" highlightClick="1">
              <a:snd r:embed="rId15" name="Mar Azul.wav"/>
            </a:hlinkClick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343400"/>
            <a:ext cx="3810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3" descr="8.png">
            <a:hlinkClick r:id="" action="ppaction://noaction" highlightClick="1">
              <a:snd r:embed="rId17" name="Maria Helena.wav"/>
            </a:hlinkClick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343400"/>
            <a:ext cx="3810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TextBox 14"/>
          <p:cNvSpPr txBox="1">
            <a:spLocks noChangeArrowheads="1"/>
          </p:cNvSpPr>
          <p:nvPr/>
        </p:nvSpPr>
        <p:spPr bwMode="auto">
          <a:xfrm>
            <a:off x="0" y="152400"/>
            <a:ext cx="47291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fr-FR" sz="2800">
                <a:solidFill>
                  <a:srgbClr val="FFC000"/>
                </a:solidFill>
                <a:latin typeface="Baskerville Old Face" pitchFamily="18" charset="0"/>
              </a:rPr>
              <a:t>Selectionnez un N° </a:t>
            </a:r>
            <a:r>
              <a:rPr lang="en-US" altLang="fr-FR" sz="2800">
                <a:solidFill>
                  <a:schemeClr val="accent2"/>
                </a:solidFill>
                <a:latin typeface="Baskerville Old Face" pitchFamily="18" charset="0"/>
              </a:rPr>
              <a:t>rouge</a:t>
            </a:r>
            <a:r>
              <a:rPr lang="en-US" altLang="fr-FR" sz="2800">
                <a:solidFill>
                  <a:srgbClr val="FFC000"/>
                </a:solidFill>
                <a:latin typeface="Baskerville Old Face" pitchFamily="18" charset="0"/>
              </a:rPr>
              <a:t> sur </a:t>
            </a:r>
          </a:p>
          <a:p>
            <a:pPr eaLnBrk="1" hangingPunct="1"/>
            <a:r>
              <a:rPr lang="en-US" altLang="fr-FR" sz="2800">
                <a:solidFill>
                  <a:srgbClr val="FFC000"/>
                </a:solidFill>
                <a:latin typeface="Baskerville Old Face" pitchFamily="18" charset="0"/>
              </a:rPr>
              <a:t>Le Jukebox et augmentez le son</a:t>
            </a:r>
          </a:p>
        </p:txBody>
      </p:sp>
      <p:pic>
        <p:nvPicPr>
          <p:cNvPr id="4108" name="Picture 16" descr="9.png">
            <a:hlinkClick r:id="" action="ppaction://noaction" highlightClick="1">
              <a:snd r:embed="rId19" name="Partida.wav"/>
            </a:hlinkClick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724400"/>
            <a:ext cx="415925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7" descr="10.png">
            <a:hlinkClick r:id="" action="ppaction://noaction" highlightClick="1">
              <a:snd r:embed="rId21" name="Petit Pays.wav"/>
            </a:hlinkClick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724400"/>
            <a:ext cx="411163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8" descr="11.png">
            <a:hlinkClick r:id="" action="ppaction://noaction" highlightClick="1">
              <a:snd r:embed="rId23" name="Recordai.wav"/>
            </a:hlinkClick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105400"/>
            <a:ext cx="3810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9" descr="12.png">
            <a:hlinkClick r:id="" action="ppaction://noaction" highlightClick="1">
              <a:snd r:embed="rId25" name="Sabine Largam.wav"/>
            </a:hlinkClick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5" y="5105400"/>
            <a:ext cx="358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0" descr="13.png">
            <a:hlinkClick r:id="" action="ppaction://noaction" highlightClick="1">
              <a:snd r:embed="rId27" name="Sangue De Beirona 2.wav"/>
            </a:hlinkClick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334000"/>
            <a:ext cx="415925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1" descr="14.png">
            <a:hlinkClick r:id="" action="ppaction://noaction" highlightClick="1">
              <a:snd r:embed="rId29" name="Sodade.wav"/>
            </a:hlinkClick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334000"/>
            <a:ext cx="36195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4" name="TextBox 22"/>
          <p:cNvSpPr txBox="1">
            <a:spLocks noChangeArrowheads="1"/>
          </p:cNvSpPr>
          <p:nvPr/>
        </p:nvSpPr>
        <p:spPr bwMode="auto">
          <a:xfrm>
            <a:off x="0" y="1447800"/>
            <a:ext cx="4724400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fr-FR" sz="2000">
              <a:latin typeface="Calibri" pitchFamily="34" charset="0"/>
            </a:endParaRP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 Angola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2 Apocalypse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3 Areia de Salamansa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4 Besame Mucho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5 Cabo verde anos d’Angela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6 Cabo verde Mada Mantenha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7 Mar Azur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8 Maria Helena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9 Partida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10 Petit Pays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11 Recordai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12 Sabine Larga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13 Sangue de Beirona (Remix)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14 Sodade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15 Tchinchirote</a:t>
            </a:r>
          </a:p>
          <a:p>
            <a:pPr eaLnBrk="1" hangingPunct="1"/>
            <a:r>
              <a:rPr lang="en-US" altLang="fr-FR" sz="2000">
                <a:latin typeface="Calibri" pitchFamily="34" charset="0"/>
              </a:rPr>
              <a:t>16 Tortura</a:t>
            </a:r>
            <a:endParaRPr lang="en-US" altLang="fr-FR" sz="1400">
              <a:latin typeface="Calibri" pitchFamily="34" charset="0"/>
            </a:endParaRPr>
          </a:p>
          <a:p>
            <a:pPr eaLnBrk="1" hangingPunct="1">
              <a:buFontTx/>
              <a:buChar char="•"/>
            </a:pPr>
            <a:endParaRPr lang="en-US" altLang="fr-FR" sz="2000">
              <a:latin typeface="Calibri" pitchFamily="34" charset="0"/>
            </a:endParaRPr>
          </a:p>
        </p:txBody>
      </p:sp>
      <p:pic>
        <p:nvPicPr>
          <p:cNvPr id="4115" name="Picture 18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9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0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657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1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124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2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667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3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4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09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5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990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6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33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7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8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14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9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30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31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124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32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657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33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34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5" descr="a2.gif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667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36" descr="al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37" descr="al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38" descr="15.png">
            <a:hlinkClick r:id="" action="ppaction://noaction" highlightClick="1">
              <a:snd r:embed="rId33" name="Tchintchirote.wav"/>
            </a:hlinkClick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715000"/>
            <a:ext cx="3968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39" descr="16.png">
            <a:hlinkClick r:id="" action="ppaction://noaction" highlightClick="1">
              <a:snd r:embed="rId35" name="Tortura.wav"/>
            </a:hlinkClick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715000"/>
            <a:ext cx="3968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873" y="6111081"/>
            <a:ext cx="1190290" cy="673894"/>
          </a:xfrm>
          <a:prstGeom prst="rect">
            <a:avLst/>
          </a:prstGeom>
        </p:spPr>
      </p:pic>
      <p:pic>
        <p:nvPicPr>
          <p:cNvPr id="3" name="Image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894" y="4424904"/>
            <a:ext cx="690562" cy="5064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69</Words>
  <Application>Microsoft Office PowerPoint</Application>
  <PresentationFormat>Affichage à l'écran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Baskerville Old Face</vt:lpstr>
      <vt:lpstr>Office Theme</vt:lpstr>
      <vt:lpstr>Présentation PowerPoint</vt:lpstr>
      <vt:lpstr>Présentation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Césaria Evora - Jukebox - Perroquet34740</dc:title>
  <dc:subject>PPS - Jukebox</dc:subject>
  <dc:creator>Perroquet34740</dc:creator>
  <cp:lastModifiedBy>Jean-louis</cp:lastModifiedBy>
  <cp:revision>98</cp:revision>
  <dcterms:created xsi:type="dcterms:W3CDTF">2009-09-24T19:53:00Z</dcterms:created>
  <dcterms:modified xsi:type="dcterms:W3CDTF">2021-11-22T10:51:47Z</dcterms:modified>
  <cp:category>Musique Cap Vert</cp:category>
</cp:coreProperties>
</file>