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2" r:id="rId19"/>
    <p:sldId id="273" r:id="rId20"/>
    <p:sldId id="275" r:id="rId21"/>
    <p:sldId id="276" r:id="rId22"/>
    <p:sldId id="279" r:id="rId23"/>
    <p:sldId id="280" r:id="rId24"/>
    <p:sldId id="281" r:id="rId25"/>
    <p:sldId id="282" r:id="rId26"/>
    <p:sldId id="277" r:id="rId27"/>
    <p:sldId id="283" r:id="rId28"/>
    <p:sldId id="284" r:id="rId29"/>
    <p:sldId id="278" r:id="rId30"/>
    <p:sldId id="285" r:id="rId31"/>
    <p:sldId id="286" r:id="rId32"/>
    <p:sldId id="287" r:id="rId33"/>
    <p:sldId id="288" r:id="rId34"/>
    <p:sldId id="289" r:id="rId35"/>
    <p:sldId id="290" r:id="rId36"/>
    <p:sldId id="293" r:id="rId37"/>
    <p:sldId id="291" r:id="rId38"/>
    <p:sldId id="292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96" d="100"/>
          <a:sy n="96" d="100"/>
        </p:scale>
        <p:origin x="1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745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419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81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5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12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221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968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113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057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970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374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4C19E-3926-4BF6-A1F4-54581FD5BC17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969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12098-F12C-D6C1-47E5-C2F278CF8C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9924A1-A487-67CF-5DF5-D3BC5515E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9536" y="4797152"/>
            <a:ext cx="8748464" cy="460648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855EC99-E1CD-9662-37DB-0D969247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2187520"/>
            <a:ext cx="3033801" cy="37922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36F9122-0116-6A8D-59B7-725AC4E5069D}"/>
              </a:ext>
            </a:extLst>
          </p:cNvPr>
          <p:cNvSpPr/>
          <p:nvPr/>
        </p:nvSpPr>
        <p:spPr>
          <a:xfrm>
            <a:off x="1919536" y="1472009"/>
            <a:ext cx="774491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QUELQUES FLEURS N°08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869BB7C-21F7-C790-0087-442D13389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1061848"/>
            <a:ext cx="12192000" cy="726233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D3CB19B-4CE3-1B48-A1C5-436D09AC94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98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5EAB9-F0C6-704D-1067-4E4A15F1A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F06B4-BE19-F215-B55F-D41D0B15C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33346"/>
            <a:ext cx="4104456" cy="7186702"/>
          </a:xfrm>
        </p:spPr>
      </p:pic>
    </p:spTree>
    <p:extLst>
      <p:ext uri="{BB962C8B-B14F-4D97-AF65-F5344CB8AC3E}">
        <p14:creationId xmlns:p14="http://schemas.microsoft.com/office/powerpoint/2010/main" val="3350193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AFACF-52B3-89EA-E782-B6D58B2B1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CA902-4518-6F30-7E4B-2C4456940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28010"/>
            <a:ext cx="4680520" cy="7956886"/>
          </a:xfrm>
        </p:spPr>
      </p:pic>
    </p:spTree>
    <p:extLst>
      <p:ext uri="{BB962C8B-B14F-4D97-AF65-F5344CB8AC3E}">
        <p14:creationId xmlns:p14="http://schemas.microsoft.com/office/powerpoint/2010/main" val="2615488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AAD26-7F4F-69F6-7483-31C6DCDCC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71C172-E24D-2E82-C44B-297504FF2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82578"/>
            <a:ext cx="5256584" cy="7605059"/>
          </a:xfrm>
        </p:spPr>
      </p:pic>
    </p:spTree>
    <p:extLst>
      <p:ext uri="{BB962C8B-B14F-4D97-AF65-F5344CB8AC3E}">
        <p14:creationId xmlns:p14="http://schemas.microsoft.com/office/powerpoint/2010/main" val="1220059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15BCD-0F0A-547F-1C74-088A350BB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E34C11-4C6D-B67B-1D4D-B62396DB0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5412"/>
            <a:ext cx="4392488" cy="7251187"/>
          </a:xfrm>
        </p:spPr>
      </p:pic>
    </p:spTree>
    <p:extLst>
      <p:ext uri="{BB962C8B-B14F-4D97-AF65-F5344CB8AC3E}">
        <p14:creationId xmlns:p14="http://schemas.microsoft.com/office/powerpoint/2010/main" val="3544551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61C65-F5C2-467F-3C16-FFCBAFC39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4347A-235F-21CE-8463-803CB9E88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6039"/>
            <a:ext cx="4547923" cy="6816559"/>
          </a:xfrm>
        </p:spPr>
      </p:pic>
    </p:spTree>
    <p:extLst>
      <p:ext uri="{BB962C8B-B14F-4D97-AF65-F5344CB8AC3E}">
        <p14:creationId xmlns:p14="http://schemas.microsoft.com/office/powerpoint/2010/main" val="229232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06AB7-5DAB-4E7A-AF47-79197CE3E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AA0083-E4A2-A7D2-9735-C7D20D208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905009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BE6CC-AF4F-2BCD-36CE-217F3D899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D9DD3B-6F41-7166-E468-2D0B50207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868" cy="6858000"/>
          </a:xfrm>
        </p:spPr>
      </p:pic>
    </p:spTree>
    <p:extLst>
      <p:ext uri="{BB962C8B-B14F-4D97-AF65-F5344CB8AC3E}">
        <p14:creationId xmlns:p14="http://schemas.microsoft.com/office/powerpoint/2010/main" val="3562774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69F9F6-B4EA-AA8A-BFA0-4B55A426B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346B3-FB7A-5D1A-CE04-C0796FDED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75077"/>
            <a:ext cx="5040560" cy="6870880"/>
          </a:xfrm>
        </p:spPr>
      </p:pic>
    </p:spTree>
    <p:extLst>
      <p:ext uri="{BB962C8B-B14F-4D97-AF65-F5344CB8AC3E}">
        <p14:creationId xmlns:p14="http://schemas.microsoft.com/office/powerpoint/2010/main" val="304041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8C77F-C2AF-165C-3DA8-7C3DBF20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886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6FEE8-8F27-0E3A-E5DC-1EA576261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31666"/>
            <a:ext cx="4598096" cy="6945042"/>
          </a:xfrm>
        </p:spPr>
      </p:pic>
    </p:spTree>
    <p:extLst>
      <p:ext uri="{BB962C8B-B14F-4D97-AF65-F5344CB8AC3E}">
        <p14:creationId xmlns:p14="http://schemas.microsoft.com/office/powerpoint/2010/main" val="1098285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4C7E4-C466-1F14-F503-BC6C58DE9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4959F6-2DC8-EA5D-3030-A214461A6F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92736"/>
            <a:ext cx="4032448" cy="7060619"/>
          </a:xfrm>
        </p:spPr>
      </p:pic>
    </p:spTree>
    <p:extLst>
      <p:ext uri="{BB962C8B-B14F-4D97-AF65-F5344CB8AC3E}">
        <p14:creationId xmlns:p14="http://schemas.microsoft.com/office/powerpoint/2010/main" val="1066460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1023E-9C6B-6B2B-CBD1-7F6D440FE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4A61F-E2C3-885A-611A-0632AD56E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1" y="0"/>
            <a:ext cx="6343103" cy="7036882"/>
          </a:xfrm>
        </p:spPr>
      </p:pic>
    </p:spTree>
    <p:extLst>
      <p:ext uri="{BB962C8B-B14F-4D97-AF65-F5344CB8AC3E}">
        <p14:creationId xmlns:p14="http://schemas.microsoft.com/office/powerpoint/2010/main" val="845012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F85B3-B113-1E66-AF42-0B7F0E258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867762-52A0-BC24-9B0A-07BE69340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38707"/>
            <a:ext cx="4104455" cy="7323638"/>
          </a:xfrm>
        </p:spPr>
      </p:pic>
    </p:spTree>
    <p:extLst>
      <p:ext uri="{BB962C8B-B14F-4D97-AF65-F5344CB8AC3E}">
        <p14:creationId xmlns:p14="http://schemas.microsoft.com/office/powerpoint/2010/main" val="3507361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2952F-7690-7256-BECF-311574EE6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0CE65B-58EF-36AC-847D-9A45C7322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890097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E14FD-44F6-E20C-ED6E-8E6830ABE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E85CA-1560-33AC-4662-1E176C60A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15262"/>
            <a:ext cx="8856984" cy="6642738"/>
          </a:xfrm>
        </p:spPr>
      </p:pic>
    </p:spTree>
    <p:extLst>
      <p:ext uri="{BB962C8B-B14F-4D97-AF65-F5344CB8AC3E}">
        <p14:creationId xmlns:p14="http://schemas.microsoft.com/office/powerpoint/2010/main" val="283368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D6914-7D78-65FD-3357-098087B14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B59D0-D845-36D7-0B10-BD322595A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6746"/>
            <a:ext cx="4773111" cy="7096146"/>
          </a:xfrm>
        </p:spPr>
      </p:pic>
    </p:spTree>
    <p:extLst>
      <p:ext uri="{BB962C8B-B14F-4D97-AF65-F5344CB8AC3E}">
        <p14:creationId xmlns:p14="http://schemas.microsoft.com/office/powerpoint/2010/main" val="1742092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B271F0-7821-1BA6-5F98-17474851A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D76CA0-3D79-1961-917D-45F98E81E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30" y="0"/>
            <a:ext cx="4756693" cy="6945134"/>
          </a:xfrm>
        </p:spPr>
      </p:pic>
    </p:spTree>
    <p:extLst>
      <p:ext uri="{BB962C8B-B14F-4D97-AF65-F5344CB8AC3E}">
        <p14:creationId xmlns:p14="http://schemas.microsoft.com/office/powerpoint/2010/main" val="230450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3ED60-4E7C-1625-68C3-9E44D708D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1925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3B539F-C94E-533D-70EF-A63CFC909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80389"/>
            <a:ext cx="9851024" cy="6577611"/>
          </a:xfrm>
        </p:spPr>
      </p:pic>
    </p:spTree>
    <p:extLst>
      <p:ext uri="{BB962C8B-B14F-4D97-AF65-F5344CB8AC3E}">
        <p14:creationId xmlns:p14="http://schemas.microsoft.com/office/powerpoint/2010/main" val="273827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06EC6-E53B-D662-8B80-89FA4EAB1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B1FFA6-9625-F3AD-7C0F-046530F93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75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1392548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B7421-A741-A217-9550-9654CB808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0BE85-8C2D-DB3E-1946-C8640A053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89227"/>
            <a:ext cx="5472608" cy="9530246"/>
          </a:xfrm>
        </p:spPr>
      </p:pic>
    </p:spTree>
    <p:extLst>
      <p:ext uri="{BB962C8B-B14F-4D97-AF65-F5344CB8AC3E}">
        <p14:creationId xmlns:p14="http://schemas.microsoft.com/office/powerpoint/2010/main" val="4095223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D71F8-0408-C167-57BF-C6EA6BBA6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545B53-287A-73C7-0CCF-F789BF451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58636"/>
            <a:ext cx="7056784" cy="8801379"/>
          </a:xfrm>
        </p:spPr>
      </p:pic>
    </p:spTree>
    <p:extLst>
      <p:ext uri="{BB962C8B-B14F-4D97-AF65-F5344CB8AC3E}">
        <p14:creationId xmlns:p14="http://schemas.microsoft.com/office/powerpoint/2010/main" val="901328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CBB54-5E81-0434-16F0-6C88ECCCF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2EF8A0-F331-76FC-A355-858C86C3C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012"/>
            <a:ext cx="5472608" cy="6949345"/>
          </a:xfrm>
        </p:spPr>
      </p:pic>
    </p:spTree>
    <p:extLst>
      <p:ext uri="{BB962C8B-B14F-4D97-AF65-F5344CB8AC3E}">
        <p14:creationId xmlns:p14="http://schemas.microsoft.com/office/powerpoint/2010/main" val="1610206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B170E-5A78-C9EE-C323-1F4347E6F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E27DB-09E9-D909-1AEA-14056B06A6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73095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674B4-E107-93CD-164B-F92E59E2D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F27961-BCF3-7DF9-E977-7382D9D7BC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60909"/>
            <a:ext cx="5760640" cy="8739526"/>
          </a:xfrm>
        </p:spPr>
      </p:pic>
    </p:spTree>
    <p:extLst>
      <p:ext uri="{BB962C8B-B14F-4D97-AF65-F5344CB8AC3E}">
        <p14:creationId xmlns:p14="http://schemas.microsoft.com/office/powerpoint/2010/main" val="3955841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BE6F0-D74D-EFAE-1DC7-DB68DB933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5AEFE-18BA-9009-296B-56F02D91D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5184576" cy="7776864"/>
          </a:xfrm>
        </p:spPr>
      </p:pic>
    </p:spTree>
    <p:extLst>
      <p:ext uri="{BB962C8B-B14F-4D97-AF65-F5344CB8AC3E}">
        <p14:creationId xmlns:p14="http://schemas.microsoft.com/office/powerpoint/2010/main" val="3873005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F2096-39E9-244A-B415-87C3E9160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176713-6488-BD1A-FFAF-89E11B574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29966"/>
            <a:ext cx="6120680" cy="7633849"/>
          </a:xfrm>
        </p:spPr>
      </p:pic>
    </p:spTree>
    <p:extLst>
      <p:ext uri="{BB962C8B-B14F-4D97-AF65-F5344CB8AC3E}">
        <p14:creationId xmlns:p14="http://schemas.microsoft.com/office/powerpoint/2010/main" val="375673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0D260-A072-6433-815A-C4A4153D9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2E269-7ADC-E89E-99C5-8B908E2A52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079" y="116632"/>
            <a:ext cx="5815209" cy="7009207"/>
          </a:xfrm>
        </p:spPr>
      </p:pic>
    </p:spTree>
    <p:extLst>
      <p:ext uri="{BB962C8B-B14F-4D97-AF65-F5344CB8AC3E}">
        <p14:creationId xmlns:p14="http://schemas.microsoft.com/office/powerpoint/2010/main" val="2537574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AFF04-BF7C-152A-EA23-8F1448DD2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DFC835-642E-D670-933A-194304F9F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104602"/>
            <a:ext cx="7128791" cy="10422133"/>
          </a:xfrm>
        </p:spPr>
      </p:pic>
    </p:spTree>
    <p:extLst>
      <p:ext uri="{BB962C8B-B14F-4D97-AF65-F5344CB8AC3E}">
        <p14:creationId xmlns:p14="http://schemas.microsoft.com/office/powerpoint/2010/main" val="781565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61C7E-E479-89D7-4F7A-4088F3D6F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8B6D5-DC09-2A72-31ED-2FE74D1ED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86723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79EAA-5F5B-6038-39F6-A0406D07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3879A-7370-DA37-C6F1-05E72ACC7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2471835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A76D0-A5B8-0C3B-0745-CE633891A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72AC7-1F9B-2734-9A2D-89445C576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1148"/>
            <a:ext cx="5616624" cy="7024231"/>
          </a:xfrm>
        </p:spPr>
      </p:pic>
    </p:spTree>
    <p:extLst>
      <p:ext uri="{BB962C8B-B14F-4D97-AF65-F5344CB8AC3E}">
        <p14:creationId xmlns:p14="http://schemas.microsoft.com/office/powerpoint/2010/main" val="2275796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4D9FD-2F1B-9E71-FA58-37BE7F3E9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BF89F-0211-0AE4-D199-A36AD4750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52861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FD44C-A148-AD42-C5CF-C9F174A24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009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0D36D5-F3D5-5E58-57B9-A96EB0805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30864"/>
            <a:ext cx="5400600" cy="6750750"/>
          </a:xfrm>
        </p:spPr>
      </p:pic>
    </p:spTree>
    <p:extLst>
      <p:ext uri="{BB962C8B-B14F-4D97-AF65-F5344CB8AC3E}">
        <p14:creationId xmlns:p14="http://schemas.microsoft.com/office/powerpoint/2010/main" val="2094695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4F508-2529-D324-8EC0-57CCC37EE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978C2-B80D-D482-5BE2-4D257DFBE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4065089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08C924-A186-8CB9-ADAF-816D57D5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EDD3EC-1FF7-872C-2B4E-00A14245F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513403" cy="8141754"/>
          </a:xfrm>
        </p:spPr>
      </p:pic>
    </p:spTree>
    <p:extLst>
      <p:ext uri="{BB962C8B-B14F-4D97-AF65-F5344CB8AC3E}">
        <p14:creationId xmlns:p14="http://schemas.microsoft.com/office/powerpoint/2010/main" val="255118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2E49E-1270-5606-C7FB-B01240D11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897A7-8C4A-0A8F-578A-2351AC0C0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3535765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B8688-316F-9129-A7E8-A5B53A52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56CFA-9BD5-702E-E45E-4099780F9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463022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80EBB2-0664-0C3C-A375-E7059728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30B2EE1B-E615-2B00-F3E0-391918A08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1842748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1B111-12F3-7B83-729C-3BC4F27A8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C84A35-9C30-92A4-05BA-F120E5AC4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6120680" cy="7650850"/>
          </a:xfrm>
        </p:spPr>
      </p:pic>
    </p:spTree>
    <p:extLst>
      <p:ext uri="{BB962C8B-B14F-4D97-AF65-F5344CB8AC3E}">
        <p14:creationId xmlns:p14="http://schemas.microsoft.com/office/powerpoint/2010/main" val="110411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28C99-780B-8CFC-577D-3184B4CD1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3ABDEA3-714E-28E7-5FE1-A7745234B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394632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8C92E-DF36-E888-B599-B66AB8E59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48AE8A1B-9925-9CD7-7359-6B53CFD89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3565167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6C060-DD5C-9245-6434-94111C32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5C2D7-A2A5-16ED-4ED5-6ECBD2DFF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00168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1F014-E5E2-9651-516E-C49D842F9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00F99B-CC9C-67C9-4959-72DD6EF66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576084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9C054-62E9-C605-5587-00EAE6D4E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A1C2FC-28A1-C2D3-57AB-526BE0344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73029"/>
            <a:ext cx="5616623" cy="7062160"/>
          </a:xfrm>
        </p:spPr>
      </p:pic>
    </p:spTree>
    <p:extLst>
      <p:ext uri="{BB962C8B-B14F-4D97-AF65-F5344CB8AC3E}">
        <p14:creationId xmlns:p14="http://schemas.microsoft.com/office/powerpoint/2010/main" val="208013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2A99B-6118-267C-A420-90D7EDDAE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6395D7-DF80-09F6-FE55-D5D0CDB8B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4403"/>
            <a:ext cx="3888432" cy="6910068"/>
          </a:xfrm>
        </p:spPr>
      </p:pic>
    </p:spTree>
    <p:extLst>
      <p:ext uri="{BB962C8B-B14F-4D97-AF65-F5344CB8AC3E}">
        <p14:creationId xmlns:p14="http://schemas.microsoft.com/office/powerpoint/2010/main" val="147311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24B2B-D47A-C742-18DF-32E4C8A02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43F61-08DF-CF02-C514-48DF429E4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854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1294987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9F941-2446-ADE5-FD47-3855655F0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83823-EFB6-4633-DCBF-D60F1992E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5872836" cy="7341046"/>
          </a:xfrm>
        </p:spPr>
      </p:pic>
    </p:spTree>
    <p:extLst>
      <p:ext uri="{BB962C8B-B14F-4D97-AF65-F5344CB8AC3E}">
        <p14:creationId xmlns:p14="http://schemas.microsoft.com/office/powerpoint/2010/main" val="3007816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411CE-035C-B463-E5F5-E50A63AEA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22A94F-4AFB-4ED2-76FB-F2B92EC47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2751555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49AFC-E07A-96B4-0823-1323C9227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54DDC6-60BE-8950-E451-F76BDC785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65912" cy="6957392"/>
          </a:xfrm>
        </p:spPr>
      </p:pic>
    </p:spTree>
    <p:extLst>
      <p:ext uri="{BB962C8B-B14F-4D97-AF65-F5344CB8AC3E}">
        <p14:creationId xmlns:p14="http://schemas.microsoft.com/office/powerpoint/2010/main" val="2114012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4E56E-FDEC-F271-DE56-91DCCAC90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58C988-474E-7F4F-F32E-7A686D936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67884" cy="688723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D57C233-FCDA-4488-3227-133D444BF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733256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2E9C6B5-6C9E-24FD-B721-B504B25E0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" y="5874657"/>
            <a:ext cx="1432634" cy="81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87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N°08 - Perroquet34740</dc:title>
  <dc:creator>Perroquet34740</dc:creator>
  <cp:lastModifiedBy>jean-louis BEYAERT</cp:lastModifiedBy>
  <cp:revision>4</cp:revision>
  <dcterms:created xsi:type="dcterms:W3CDTF">2024-09-15T19:08:27Z</dcterms:created>
  <dcterms:modified xsi:type="dcterms:W3CDTF">2024-09-15T19:41:05Z</dcterms:modified>
</cp:coreProperties>
</file>