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44" d="100"/>
          <a:sy n="44" d="100"/>
        </p:scale>
        <p:origin x="156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00C3F-5CD8-40F8-BA79-DAECEAC1C1B0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6742A-8E31-4A7F-AC12-D5F34BB4D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16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00C3F-5CD8-40F8-BA79-DAECEAC1C1B0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6742A-8E31-4A7F-AC12-D5F34BB4D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42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00C3F-5CD8-40F8-BA79-DAECEAC1C1B0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6742A-8E31-4A7F-AC12-D5F34BB4D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74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00C3F-5CD8-40F8-BA79-DAECEAC1C1B0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6742A-8E31-4A7F-AC12-D5F34BB4D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859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00C3F-5CD8-40F8-BA79-DAECEAC1C1B0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6742A-8E31-4A7F-AC12-D5F34BB4D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241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00C3F-5CD8-40F8-BA79-DAECEAC1C1B0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6742A-8E31-4A7F-AC12-D5F34BB4D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92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00C3F-5CD8-40F8-BA79-DAECEAC1C1B0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6742A-8E31-4A7F-AC12-D5F34BB4D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176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00C3F-5CD8-40F8-BA79-DAECEAC1C1B0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6742A-8E31-4A7F-AC12-D5F34BB4D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61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00C3F-5CD8-40F8-BA79-DAECEAC1C1B0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6742A-8E31-4A7F-AC12-D5F34BB4D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156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00C3F-5CD8-40F8-BA79-DAECEAC1C1B0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6742A-8E31-4A7F-AC12-D5F34BB4D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110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00C3F-5CD8-40F8-BA79-DAECEAC1C1B0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6742A-8E31-4A7F-AC12-D5F34BB4D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68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00C3F-5CD8-40F8-BA79-DAECEAC1C1B0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6742A-8E31-4A7F-AC12-D5F34BB4DD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6762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B6697E-6587-24AB-9F91-CDFE27C282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D8720B9-10A5-634B-BBEA-F0A7BF3270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C7D55AF-D338-D30D-3ACA-1A087439B00F}"/>
              </a:ext>
            </a:extLst>
          </p:cNvPr>
          <p:cNvSpPr/>
          <p:nvPr/>
        </p:nvSpPr>
        <p:spPr>
          <a:xfrm>
            <a:off x="1343472" y="836712"/>
            <a:ext cx="90185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MELI-MELO DE PHOTOS N°48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17A00F1-41B0-9C54-F119-EF9D7C8247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760042"/>
            <a:ext cx="5010150" cy="50101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CADEBAB-5287-D6D4-2FE1-0CA10576D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6021288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9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window dir="vert"/>
        <p:sndAc>
          <p:stSnd loop="1">
            <p:snd r:embed="rId2" name="Musique Guitare Espagnole 1.wav"/>
          </p:stSnd>
        </p:sndAc>
      </p:transition>
    </mc:Choice>
    <mc:Fallback xmlns="">
      <p:transition spd="slow" advTm="5000">
        <p:fade/>
        <p:sndAc>
          <p:stSnd loop="1">
            <p:snd r:embed="rId5" name="Musique Guitare Espagnol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C7C11E-5553-BE83-E805-10E0EAA37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DD021C-1344-659F-6C19-0C9F778D75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5568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5729A6-ABC5-6CB5-170C-114B8290C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CF8658-4D3F-EDED-F82B-8FD7096B0F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934104" cy="7261619"/>
          </a:xfrm>
        </p:spPr>
      </p:pic>
    </p:spTree>
    <p:extLst>
      <p:ext uri="{BB962C8B-B14F-4D97-AF65-F5344CB8AC3E}">
        <p14:creationId xmlns:p14="http://schemas.microsoft.com/office/powerpoint/2010/main" val="347704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05E65-1180-593F-8D64-61A3BF833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E57AD7-ACF0-4FB9-DAD0-E4DD4CEA24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026" y="-387424"/>
            <a:ext cx="6567129" cy="8208912"/>
          </a:xfrm>
        </p:spPr>
      </p:pic>
    </p:spTree>
    <p:extLst>
      <p:ext uri="{BB962C8B-B14F-4D97-AF65-F5344CB8AC3E}">
        <p14:creationId xmlns:p14="http://schemas.microsoft.com/office/powerpoint/2010/main" val="51378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1FB23E-0010-F513-482C-2B9DF079B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8F08AA-99ED-C5F2-CA0D-0512E04AC7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59525"/>
            <a:ext cx="5901640" cy="7377050"/>
          </a:xfrm>
        </p:spPr>
      </p:pic>
    </p:spTree>
    <p:extLst>
      <p:ext uri="{BB962C8B-B14F-4D97-AF65-F5344CB8AC3E}">
        <p14:creationId xmlns:p14="http://schemas.microsoft.com/office/powerpoint/2010/main" val="284541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F58F99-CE89-3F24-FA96-2DE3D7382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11C8DF-3ABC-77B5-F034-B2E522A72E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896210"/>
            <a:ext cx="6336704" cy="9577339"/>
          </a:xfrm>
        </p:spPr>
      </p:pic>
    </p:spTree>
    <p:extLst>
      <p:ext uri="{BB962C8B-B14F-4D97-AF65-F5344CB8AC3E}">
        <p14:creationId xmlns:p14="http://schemas.microsoft.com/office/powerpoint/2010/main" val="368537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7DD09F-A986-93FC-0900-8C9493157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B22CD8-CADA-0DE2-7DBE-51D970026B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755576"/>
            <a:ext cx="7615430" cy="9519288"/>
          </a:xfrm>
        </p:spPr>
      </p:pic>
    </p:spTree>
    <p:extLst>
      <p:ext uri="{BB962C8B-B14F-4D97-AF65-F5344CB8AC3E}">
        <p14:creationId xmlns:p14="http://schemas.microsoft.com/office/powerpoint/2010/main" val="152304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51DA1E-2985-2935-7AD3-7EBA1E8A3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C259D3-7285-4843-57A9-7C5018C206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84477"/>
            <a:ext cx="9270678" cy="6180452"/>
          </a:xfrm>
        </p:spPr>
      </p:pic>
    </p:spTree>
    <p:extLst>
      <p:ext uri="{BB962C8B-B14F-4D97-AF65-F5344CB8AC3E}">
        <p14:creationId xmlns:p14="http://schemas.microsoft.com/office/powerpoint/2010/main" val="397010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DF952F-59A4-ADE5-D26B-7AF19CDC0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D8DEBD-9D43-B19A-57E6-A194891CAA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66572"/>
            <a:ext cx="7204841" cy="7191144"/>
          </a:xfrm>
        </p:spPr>
      </p:pic>
    </p:spTree>
    <p:extLst>
      <p:ext uri="{BB962C8B-B14F-4D97-AF65-F5344CB8AC3E}">
        <p14:creationId xmlns:p14="http://schemas.microsoft.com/office/powerpoint/2010/main" val="320523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2D3D07-CAD7-9A42-B443-AD511AB83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B21ACD-816F-648C-4508-38C58CF826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2331640"/>
            <a:ext cx="7457012" cy="9321266"/>
          </a:xfrm>
        </p:spPr>
      </p:pic>
    </p:spTree>
    <p:extLst>
      <p:ext uri="{BB962C8B-B14F-4D97-AF65-F5344CB8AC3E}">
        <p14:creationId xmlns:p14="http://schemas.microsoft.com/office/powerpoint/2010/main" val="113776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82EC5E-464C-A3DF-8512-CFFF80ADD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AECB7B-FB2B-31FD-F2FC-139284F15E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636" y="0"/>
            <a:ext cx="4861588" cy="6836610"/>
          </a:xfrm>
        </p:spPr>
      </p:pic>
    </p:spTree>
    <p:extLst>
      <p:ext uri="{BB962C8B-B14F-4D97-AF65-F5344CB8AC3E}">
        <p14:creationId xmlns:p14="http://schemas.microsoft.com/office/powerpoint/2010/main" val="415205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DF8A51-DA7F-D525-86EC-2004E1F86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FA099A-C0C0-B67D-234D-ADAC982DCB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315416"/>
            <a:ext cx="7206303" cy="8685926"/>
          </a:xfrm>
        </p:spPr>
      </p:pic>
    </p:spTree>
    <p:extLst>
      <p:ext uri="{BB962C8B-B14F-4D97-AF65-F5344CB8AC3E}">
        <p14:creationId xmlns:p14="http://schemas.microsoft.com/office/powerpoint/2010/main" val="151977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7734E2-C54A-928D-F997-4999E008B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216611-0A08-9938-0324-B55128C39D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224" y="-2187624"/>
            <a:ext cx="5519016" cy="10169398"/>
          </a:xfrm>
        </p:spPr>
      </p:pic>
    </p:spTree>
    <p:extLst>
      <p:ext uri="{BB962C8B-B14F-4D97-AF65-F5344CB8AC3E}">
        <p14:creationId xmlns:p14="http://schemas.microsoft.com/office/powerpoint/2010/main" val="306306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EFECF4-869E-0F03-FBD5-E20122473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7AF740-6782-2140-64F7-DEDCA12E1B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994" y="-747464"/>
            <a:ext cx="6319286" cy="7899108"/>
          </a:xfrm>
        </p:spPr>
      </p:pic>
    </p:spTree>
    <p:extLst>
      <p:ext uri="{BB962C8B-B14F-4D97-AF65-F5344CB8AC3E}">
        <p14:creationId xmlns:p14="http://schemas.microsoft.com/office/powerpoint/2010/main" val="220631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A0CA10-BA30-B993-C5C2-001B8D653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03FC3F-A9BD-DF2D-BA85-D1C32A07D8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899592"/>
            <a:ext cx="6046159" cy="9069238"/>
          </a:xfrm>
        </p:spPr>
      </p:pic>
    </p:spTree>
    <p:extLst>
      <p:ext uri="{BB962C8B-B14F-4D97-AF65-F5344CB8AC3E}">
        <p14:creationId xmlns:p14="http://schemas.microsoft.com/office/powerpoint/2010/main" val="352525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9C3ED0-BD9C-2F94-AC33-AD8D9EF9B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ACE8EE-D844-B04E-0DBD-B71973BB9E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856" y="-459432"/>
            <a:ext cx="6640512" cy="8900307"/>
          </a:xfrm>
        </p:spPr>
      </p:pic>
    </p:spTree>
    <p:extLst>
      <p:ext uri="{BB962C8B-B14F-4D97-AF65-F5344CB8AC3E}">
        <p14:creationId xmlns:p14="http://schemas.microsoft.com/office/powerpoint/2010/main" val="251264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55B82C-8883-29A5-A73B-C2E50B712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2E0512-A1B1-52DB-12B2-DF9A9726BC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888" y="-819472"/>
            <a:ext cx="8650223" cy="10136982"/>
          </a:xfrm>
        </p:spPr>
      </p:pic>
    </p:spTree>
    <p:extLst>
      <p:ext uri="{BB962C8B-B14F-4D97-AF65-F5344CB8AC3E}">
        <p14:creationId xmlns:p14="http://schemas.microsoft.com/office/powerpoint/2010/main" val="5634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3C0F6-9CD4-5460-B7F0-BC29140D0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F017EE-E4F1-2368-6ACE-448DB1BE8E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784" y="-1626305"/>
            <a:ext cx="6840432" cy="8517270"/>
          </a:xfrm>
        </p:spPr>
      </p:pic>
    </p:spTree>
    <p:extLst>
      <p:ext uri="{BB962C8B-B14F-4D97-AF65-F5344CB8AC3E}">
        <p14:creationId xmlns:p14="http://schemas.microsoft.com/office/powerpoint/2010/main" val="305162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B894E5-0F73-BFD8-732F-3D2CC1E3B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AF6E15-0A79-54B7-30BA-127B9CEB76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798" y="-388710"/>
            <a:ext cx="6096404" cy="7635419"/>
          </a:xfrm>
        </p:spPr>
      </p:pic>
    </p:spTree>
    <p:extLst>
      <p:ext uri="{BB962C8B-B14F-4D97-AF65-F5344CB8AC3E}">
        <p14:creationId xmlns:p14="http://schemas.microsoft.com/office/powerpoint/2010/main" val="2521109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FEC31C-B21B-8173-41A2-A2635E95B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FF0F87-4685-5F68-ED6C-EE38B4ED3E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388" y="-819472"/>
            <a:ext cx="7385004" cy="9231257"/>
          </a:xfrm>
        </p:spPr>
      </p:pic>
    </p:spTree>
    <p:extLst>
      <p:ext uri="{BB962C8B-B14F-4D97-AF65-F5344CB8AC3E}">
        <p14:creationId xmlns:p14="http://schemas.microsoft.com/office/powerpoint/2010/main" val="245087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90530F-E437-4D8C-D9D1-CA69605EB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CB3922-EA6F-C3B1-FD3C-7279AD3D45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044" y="-1899592"/>
            <a:ext cx="8349911" cy="10437391"/>
          </a:xfrm>
        </p:spPr>
      </p:pic>
    </p:spTree>
    <p:extLst>
      <p:ext uri="{BB962C8B-B14F-4D97-AF65-F5344CB8AC3E}">
        <p14:creationId xmlns:p14="http://schemas.microsoft.com/office/powerpoint/2010/main" val="81984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882541-C68E-590A-0D3E-150548F4E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F3B1BD-8D28-A455-1B06-1592B5FAC5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896" y="-387424"/>
            <a:ext cx="5381336" cy="7171705"/>
          </a:xfrm>
        </p:spPr>
      </p:pic>
    </p:spTree>
    <p:extLst>
      <p:ext uri="{BB962C8B-B14F-4D97-AF65-F5344CB8AC3E}">
        <p14:creationId xmlns:p14="http://schemas.microsoft.com/office/powerpoint/2010/main" val="169375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75F575-41C1-12E8-B38C-720B57215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91FF5A-0BAA-6217-9E82-6CC09CC70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161" y="-747464"/>
            <a:ext cx="5520614" cy="8280920"/>
          </a:xfrm>
        </p:spPr>
      </p:pic>
    </p:spTree>
    <p:extLst>
      <p:ext uri="{BB962C8B-B14F-4D97-AF65-F5344CB8AC3E}">
        <p14:creationId xmlns:p14="http://schemas.microsoft.com/office/powerpoint/2010/main" val="153727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71E151-215A-608C-9807-2970BD4DA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837169-5765-97D1-530C-5546BA0430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65125"/>
            <a:ext cx="9509266" cy="6327458"/>
          </a:xfrm>
        </p:spPr>
      </p:pic>
    </p:spTree>
    <p:extLst>
      <p:ext uri="{BB962C8B-B14F-4D97-AF65-F5344CB8AC3E}">
        <p14:creationId xmlns:p14="http://schemas.microsoft.com/office/powerpoint/2010/main" val="211409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160C4-638F-5E41-189D-B3BBA818D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2A8BCA-8DB7-1F45-D20B-E25763B951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870" y="0"/>
            <a:ext cx="8186260" cy="6827340"/>
          </a:xfrm>
        </p:spPr>
      </p:pic>
    </p:spTree>
    <p:extLst>
      <p:ext uri="{BB962C8B-B14F-4D97-AF65-F5344CB8AC3E}">
        <p14:creationId xmlns:p14="http://schemas.microsoft.com/office/powerpoint/2010/main" val="336027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03606E-FAF1-DC3A-A49B-791A607A8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46F10B-07D6-1268-2437-1560982BFF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855777"/>
            <a:ext cx="5832648" cy="8742728"/>
          </a:xfrm>
        </p:spPr>
      </p:pic>
    </p:spTree>
    <p:extLst>
      <p:ext uri="{BB962C8B-B14F-4D97-AF65-F5344CB8AC3E}">
        <p14:creationId xmlns:p14="http://schemas.microsoft.com/office/powerpoint/2010/main" val="333628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045111-E287-AAB3-73B6-98234A372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493EDE-EAE9-0AA3-4342-49FFB99548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373" y="-1539552"/>
            <a:ext cx="9213254" cy="9213254"/>
          </a:xfrm>
        </p:spPr>
      </p:pic>
    </p:spTree>
    <p:extLst>
      <p:ext uri="{BB962C8B-B14F-4D97-AF65-F5344CB8AC3E}">
        <p14:creationId xmlns:p14="http://schemas.microsoft.com/office/powerpoint/2010/main" val="352693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A4F27B-D357-3BAF-403C-1141BEF7A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D2D5D1-6DA7-2DE0-5773-EF9E990BD0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3848531"/>
            <a:ext cx="7490048" cy="11078437"/>
          </a:xfrm>
        </p:spPr>
      </p:pic>
    </p:spTree>
    <p:extLst>
      <p:ext uri="{BB962C8B-B14F-4D97-AF65-F5344CB8AC3E}">
        <p14:creationId xmlns:p14="http://schemas.microsoft.com/office/powerpoint/2010/main" val="46983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939BFA-B053-7239-9894-75BC99869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06326CA-12D7-3989-10CB-CCA2168787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261" y="-747464"/>
            <a:ext cx="5975478" cy="7963518"/>
          </a:xfrm>
        </p:spPr>
      </p:pic>
    </p:spTree>
    <p:extLst>
      <p:ext uri="{BB962C8B-B14F-4D97-AF65-F5344CB8AC3E}">
        <p14:creationId xmlns:p14="http://schemas.microsoft.com/office/powerpoint/2010/main" val="249727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808B00-A1CA-757F-388F-46C770CF7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0C694D-4ECE-F2B4-0725-FCCB57F7C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1539552"/>
            <a:ext cx="9803024" cy="11950356"/>
          </a:xfrm>
        </p:spPr>
      </p:pic>
    </p:spTree>
    <p:extLst>
      <p:ext uri="{BB962C8B-B14F-4D97-AF65-F5344CB8AC3E}">
        <p14:creationId xmlns:p14="http://schemas.microsoft.com/office/powerpoint/2010/main" val="341032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296642-7D50-C4B6-B81A-B2C01AA1A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C357CB-619C-4BA4-7B6A-759877A093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531440"/>
            <a:ext cx="6016852" cy="7521066"/>
          </a:xfrm>
        </p:spPr>
      </p:pic>
    </p:spTree>
    <p:extLst>
      <p:ext uri="{BB962C8B-B14F-4D97-AF65-F5344CB8AC3E}">
        <p14:creationId xmlns:p14="http://schemas.microsoft.com/office/powerpoint/2010/main" val="372936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A4051B-4E45-410B-F802-1CC75764C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71C5A0-1C90-4697-27D6-23F75F1841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347864"/>
            <a:ext cx="8035229" cy="10708548"/>
          </a:xfrm>
        </p:spPr>
      </p:pic>
    </p:spTree>
    <p:extLst>
      <p:ext uri="{BB962C8B-B14F-4D97-AF65-F5344CB8AC3E}">
        <p14:creationId xmlns:p14="http://schemas.microsoft.com/office/powerpoint/2010/main" val="338110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9F2C4F-0865-39C7-79DD-17E0B1136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DB7DBA-96DB-B475-E403-EE5B6D4BF5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539552"/>
            <a:ext cx="7054402" cy="8699071"/>
          </a:xfrm>
        </p:spPr>
      </p:pic>
    </p:spTree>
    <p:extLst>
      <p:ext uri="{BB962C8B-B14F-4D97-AF65-F5344CB8AC3E}">
        <p14:creationId xmlns:p14="http://schemas.microsoft.com/office/powerpoint/2010/main" val="46882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9C7C59-EB80-EAB8-1537-1980190FA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A62E57-CF3C-F325-5850-9269D302F8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693" y="-2475656"/>
            <a:ext cx="6138613" cy="9908145"/>
          </a:xfrm>
        </p:spPr>
      </p:pic>
    </p:spTree>
    <p:extLst>
      <p:ext uri="{BB962C8B-B14F-4D97-AF65-F5344CB8AC3E}">
        <p14:creationId xmlns:p14="http://schemas.microsoft.com/office/powerpoint/2010/main" val="136460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D7BEB8-4216-BEB0-38A4-DD9341285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7E4E96-6458-80DF-A864-5217869229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507318"/>
            <a:ext cx="7272808" cy="10909212"/>
          </a:xfrm>
        </p:spPr>
      </p:pic>
    </p:spTree>
    <p:extLst>
      <p:ext uri="{BB962C8B-B14F-4D97-AF65-F5344CB8AC3E}">
        <p14:creationId xmlns:p14="http://schemas.microsoft.com/office/powerpoint/2010/main" val="330908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AC25C-3ECA-73AD-AB7D-5CD2B2B15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D87F72-B53B-1E96-D547-DC35D54B29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775" y="-3195736"/>
            <a:ext cx="9588449" cy="11985563"/>
          </a:xfrm>
        </p:spPr>
      </p:pic>
    </p:spTree>
    <p:extLst>
      <p:ext uri="{BB962C8B-B14F-4D97-AF65-F5344CB8AC3E}">
        <p14:creationId xmlns:p14="http://schemas.microsoft.com/office/powerpoint/2010/main" val="206128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25E48F-7E63-071E-6E68-0B1D4889A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BE5B59-F77E-A4C6-8148-60B3E9FBA2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600" y="-675456"/>
            <a:ext cx="7053768" cy="8817210"/>
          </a:xfrm>
        </p:spPr>
      </p:pic>
    </p:spTree>
    <p:extLst>
      <p:ext uri="{BB962C8B-B14F-4D97-AF65-F5344CB8AC3E}">
        <p14:creationId xmlns:p14="http://schemas.microsoft.com/office/powerpoint/2010/main" val="199634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DD3271-9495-CCF9-38DB-C4A27C96C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E7518F-3EDA-FA2D-9501-76A67AE514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275" y="-1251520"/>
            <a:ext cx="6483450" cy="11524767"/>
          </a:xfrm>
        </p:spPr>
      </p:pic>
    </p:spTree>
    <p:extLst>
      <p:ext uri="{BB962C8B-B14F-4D97-AF65-F5344CB8AC3E}">
        <p14:creationId xmlns:p14="http://schemas.microsoft.com/office/powerpoint/2010/main" val="248055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FC34A6-04CC-CBB8-0BEA-C634D15A2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8A7A0F-C692-449F-52FB-3620EA805D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315416"/>
            <a:ext cx="4752528" cy="8447936"/>
          </a:xfrm>
        </p:spPr>
      </p:pic>
    </p:spTree>
    <p:extLst>
      <p:ext uri="{BB962C8B-B14F-4D97-AF65-F5344CB8AC3E}">
        <p14:creationId xmlns:p14="http://schemas.microsoft.com/office/powerpoint/2010/main" val="54618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B029C6-8AB7-EFFA-367D-CC33C317A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709634-E68F-410E-C809-AA525F2DC4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802" y="-603448"/>
            <a:ext cx="5831462" cy="7771588"/>
          </a:xfrm>
        </p:spPr>
      </p:pic>
    </p:spTree>
    <p:extLst>
      <p:ext uri="{BB962C8B-B14F-4D97-AF65-F5344CB8AC3E}">
        <p14:creationId xmlns:p14="http://schemas.microsoft.com/office/powerpoint/2010/main" val="246105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CDD366-A81F-CB77-A178-292F6CB9D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28EAC5-7031-0184-9AC0-F0D56D71C4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539552"/>
            <a:ext cx="7560840" cy="10076330"/>
          </a:xfrm>
        </p:spPr>
      </p:pic>
    </p:spTree>
    <p:extLst>
      <p:ext uri="{BB962C8B-B14F-4D97-AF65-F5344CB8AC3E}">
        <p14:creationId xmlns:p14="http://schemas.microsoft.com/office/powerpoint/2010/main" val="372165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184ABC-E0C6-710B-121F-F28EF84B8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2CE80A-68D8-BB17-9F43-1A1BB6F8D3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369938"/>
            <a:ext cx="6480720" cy="9597875"/>
          </a:xfrm>
        </p:spPr>
      </p:pic>
    </p:spTree>
    <p:extLst>
      <p:ext uri="{BB962C8B-B14F-4D97-AF65-F5344CB8AC3E}">
        <p14:creationId xmlns:p14="http://schemas.microsoft.com/office/powerpoint/2010/main" val="225339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0AEBE1-027E-7F6B-A609-904B7D1D3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A1C6BD-7C2A-0D2B-EBB5-6FC8B8B0D8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369387" cy="7961734"/>
          </a:xfrm>
        </p:spPr>
      </p:pic>
    </p:spTree>
    <p:extLst>
      <p:ext uri="{BB962C8B-B14F-4D97-AF65-F5344CB8AC3E}">
        <p14:creationId xmlns:p14="http://schemas.microsoft.com/office/powerpoint/2010/main" val="216576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93E192-1C13-CFEE-99FB-B41B60771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8B0634-0859-2049-EE6B-30862DB08B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71400"/>
            <a:ext cx="8234699" cy="10293375"/>
          </a:xfrm>
        </p:spPr>
      </p:pic>
    </p:spTree>
    <p:extLst>
      <p:ext uri="{BB962C8B-B14F-4D97-AF65-F5344CB8AC3E}">
        <p14:creationId xmlns:p14="http://schemas.microsoft.com/office/powerpoint/2010/main" val="170061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52F723-B7C9-7C6D-CC94-9C882C6D9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ED4902-00A9-F05F-4DA7-1B158F0762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532" y="209277"/>
            <a:ext cx="8424936" cy="6283598"/>
          </a:xfrm>
        </p:spPr>
      </p:pic>
    </p:spTree>
    <p:extLst>
      <p:ext uri="{BB962C8B-B14F-4D97-AF65-F5344CB8AC3E}">
        <p14:creationId xmlns:p14="http://schemas.microsoft.com/office/powerpoint/2010/main" val="210541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F7DB22-D00B-E7E9-588D-FDFC65BC4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5442F4-47F7-54C9-6436-6FACB0D73B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979" y="-268526"/>
            <a:ext cx="5916041" cy="7395052"/>
          </a:xfrm>
        </p:spPr>
      </p:pic>
    </p:spTree>
    <p:extLst>
      <p:ext uri="{BB962C8B-B14F-4D97-AF65-F5344CB8AC3E}">
        <p14:creationId xmlns:p14="http://schemas.microsoft.com/office/powerpoint/2010/main" val="232757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241DCE-95C1-78F1-CBB2-C3CD9D78C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C4D99E-D18A-0D99-91E1-A7865E57FC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231634"/>
            <a:ext cx="7457012" cy="9321267"/>
          </a:xfrm>
        </p:spPr>
      </p:pic>
    </p:spTree>
    <p:extLst>
      <p:ext uri="{BB962C8B-B14F-4D97-AF65-F5344CB8AC3E}">
        <p14:creationId xmlns:p14="http://schemas.microsoft.com/office/powerpoint/2010/main" val="28405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EBB725-0EB0-44A8-0F92-00A717371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415D60-1066-46B4-41E2-2E7CF04CD4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132" y="-1755576"/>
            <a:ext cx="6765736" cy="8457170"/>
          </a:xfrm>
        </p:spPr>
      </p:pic>
    </p:spTree>
    <p:extLst>
      <p:ext uri="{BB962C8B-B14F-4D97-AF65-F5344CB8AC3E}">
        <p14:creationId xmlns:p14="http://schemas.microsoft.com/office/powerpoint/2010/main" val="302792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83068B-5698-4154-FE12-5784C216C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C82740-CB34-E196-2670-1B92BAFB3D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33084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427364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F57850-B6D1-3BC2-32F0-8F49BAF66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34498D-75C7-D058-5879-F59664514C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562" y="-385727"/>
            <a:ext cx="7269038" cy="726903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BDF5E4F-B2A0-5DD3-DE03-9E84F9D0D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402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ACAA16E-DBB0-22EE-8916-F7ACD4D665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5565430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16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Mli mélo de photos N°48</dc:title>
  <dc:creator>Perroquet34740</dc:creator>
  <cp:lastModifiedBy>jean-louis BEYAERT</cp:lastModifiedBy>
  <cp:revision>2</cp:revision>
  <dcterms:created xsi:type="dcterms:W3CDTF">2025-02-11T18:47:37Z</dcterms:created>
  <dcterms:modified xsi:type="dcterms:W3CDTF">2025-02-11T19:20:28Z</dcterms:modified>
</cp:coreProperties>
</file>