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60"/>
  </p:normalViewPr>
  <p:slideViewPr>
    <p:cSldViewPr>
      <p:cViewPr varScale="1">
        <p:scale>
          <a:sx n="96" d="100"/>
          <a:sy n="96" d="100"/>
        </p:scale>
        <p:origin x="9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61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38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9285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8803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783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085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2161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56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725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741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307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89DE7-FD68-4F2F-BCA5-33F594ADFB60}" type="datetimeFigureOut">
              <a:rPr lang="fr-FR" smtClean="0"/>
              <a:t>04/09/2024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80AB5-0D5D-4063-BE19-8CCB59EC07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37488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13" name="camera.wav"/>
          </p:stSnd>
        </p:sndAc>
      </p:transition>
    </mc:Choice>
    <mc:Fallback>
      <p:transition spd="slow" advTm="5000">
        <p:fade/>
        <p:sndAc>
          <p:stSnd>
            <p:snd r:embed="rId13" name="camera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GIF"/><Relationship Id="rId4" Type="http://schemas.openxmlformats.org/officeDocument/2006/relationships/image" Target="../media/image5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79EA56-D10E-0D4B-E795-D2F2F83F9D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6EBFE71-B17D-30CA-D789-B88886ACA9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127C54-B1F7-433B-A9B2-5824BCBF403E}"/>
              </a:ext>
            </a:extLst>
          </p:cNvPr>
          <p:cNvSpPr/>
          <p:nvPr/>
        </p:nvSpPr>
        <p:spPr>
          <a:xfrm>
            <a:off x="1190762" y="54868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MELI MELO DE PHOTOS N°37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453E189-FD07-BE5C-7FAD-ACC8E68630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412776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80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 loop="1">
            <p:snd r:embed="rId2" name="camera.wav"/>
          </p:stSnd>
        </p:sndAc>
      </p:transition>
    </mc:Choice>
    <mc:Fallback>
      <p:transition spd="slow" advTm="5000">
        <p:fade/>
        <p:sndAc>
          <p:stSnd loop="1">
            <p:snd r:embed="rId2" name="came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B525B1-B4D9-7F57-BABD-F251D128D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FD68CE-56DF-C297-92A7-DA3A87F6A1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167" y="-675456"/>
            <a:ext cx="5472608" cy="8208912"/>
          </a:xfrm>
        </p:spPr>
      </p:pic>
    </p:spTree>
    <p:extLst>
      <p:ext uri="{BB962C8B-B14F-4D97-AF65-F5344CB8AC3E}">
        <p14:creationId xmlns:p14="http://schemas.microsoft.com/office/powerpoint/2010/main" val="409294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91BF9E-1CC1-DCA7-8F2C-52C57106A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DEAED4-CFF2-AA1D-EDF3-9BB9C5F8DA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647" y="-387424"/>
            <a:ext cx="6090689" cy="8717299"/>
          </a:xfrm>
        </p:spPr>
      </p:pic>
    </p:spTree>
    <p:extLst>
      <p:ext uri="{BB962C8B-B14F-4D97-AF65-F5344CB8AC3E}">
        <p14:creationId xmlns:p14="http://schemas.microsoft.com/office/powerpoint/2010/main" val="111708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40D56C-F809-575D-7A00-6754DCDFA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D5289B-F69D-3449-4E65-92139FFB0F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819472"/>
            <a:ext cx="6448900" cy="8061126"/>
          </a:xfrm>
        </p:spPr>
      </p:pic>
    </p:spTree>
    <p:extLst>
      <p:ext uri="{BB962C8B-B14F-4D97-AF65-F5344CB8AC3E}">
        <p14:creationId xmlns:p14="http://schemas.microsoft.com/office/powerpoint/2010/main" val="2124134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B8F3B2-0345-C87E-6C80-E3066753E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F22124-BE89-7C09-6A53-61689E9FE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7535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2F50A-2B3D-57BA-D845-0DF9B5115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3B60F8-F044-A96F-16B6-1D980CFE82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77" y="130518"/>
            <a:ext cx="9895446" cy="6596964"/>
          </a:xfrm>
        </p:spPr>
      </p:pic>
    </p:spTree>
    <p:extLst>
      <p:ext uri="{BB962C8B-B14F-4D97-AF65-F5344CB8AC3E}">
        <p14:creationId xmlns:p14="http://schemas.microsoft.com/office/powerpoint/2010/main" val="1957155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5286C3-41BF-9075-DA4E-FEBFC2083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BF1AC6-BEEC-9FAF-44CA-AA271E3146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540" y="476672"/>
            <a:ext cx="9168919" cy="6120075"/>
          </a:xfrm>
        </p:spPr>
      </p:pic>
    </p:spTree>
    <p:extLst>
      <p:ext uri="{BB962C8B-B14F-4D97-AF65-F5344CB8AC3E}">
        <p14:creationId xmlns:p14="http://schemas.microsoft.com/office/powerpoint/2010/main" val="3680058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137559-6B4A-BEF4-3C98-52A40107C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DD8C6B-1535-1D83-3415-40BF5D9FBA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84591"/>
            <a:ext cx="6290483" cy="7863104"/>
          </a:xfrm>
        </p:spPr>
      </p:pic>
    </p:spTree>
    <p:extLst>
      <p:ext uri="{BB962C8B-B14F-4D97-AF65-F5344CB8AC3E}">
        <p14:creationId xmlns:p14="http://schemas.microsoft.com/office/powerpoint/2010/main" val="309520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7F3BF8-D09F-52AD-D612-A2205D4C1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A5612F5-23A5-E703-B950-46A076FAE8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575092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51ED93-3EDD-24CA-351D-A4959737A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5E1D32-19A5-24CD-CBF8-B967657056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15416"/>
            <a:ext cx="9847815" cy="6552728"/>
          </a:xfrm>
        </p:spPr>
      </p:pic>
    </p:spTree>
    <p:extLst>
      <p:ext uri="{BB962C8B-B14F-4D97-AF65-F5344CB8AC3E}">
        <p14:creationId xmlns:p14="http://schemas.microsoft.com/office/powerpoint/2010/main" val="113330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7A913F-14AD-C873-55EF-E69949148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D27C8A-14DA-A35F-2BA6-605F82A9FC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9392"/>
            <a:ext cx="6363207" cy="6883394"/>
          </a:xfrm>
        </p:spPr>
      </p:pic>
    </p:spTree>
    <p:extLst>
      <p:ext uri="{BB962C8B-B14F-4D97-AF65-F5344CB8AC3E}">
        <p14:creationId xmlns:p14="http://schemas.microsoft.com/office/powerpoint/2010/main" val="3483025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26A41A-0574-C828-05C6-ECA6EA730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E38C5E-D1FF-693D-4C5F-F87C5A6602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56468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F9417-7442-F71C-D16D-B2E7475BE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324CFD-0DE4-A954-3CA2-8413B9F70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6334891" cy="7826893"/>
          </a:xfrm>
        </p:spPr>
      </p:pic>
    </p:spTree>
    <p:extLst>
      <p:ext uri="{BB962C8B-B14F-4D97-AF65-F5344CB8AC3E}">
        <p14:creationId xmlns:p14="http://schemas.microsoft.com/office/powerpoint/2010/main" val="327036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777C17-B1B5-7236-4650-7DB067879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607E66-EB62-AD99-ED2B-AAD0C5B76D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5691865" cy="8537798"/>
          </a:xfrm>
        </p:spPr>
      </p:pic>
    </p:spTree>
    <p:extLst>
      <p:ext uri="{BB962C8B-B14F-4D97-AF65-F5344CB8AC3E}">
        <p14:creationId xmlns:p14="http://schemas.microsoft.com/office/powerpoint/2010/main" val="1490367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FF2F75-6F70-7DC1-4B8B-8F854C115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C159C0-DEE3-2254-1198-D488C68EDA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99070"/>
            <a:ext cx="7557070" cy="7557070"/>
          </a:xfrm>
        </p:spPr>
      </p:pic>
    </p:spTree>
    <p:extLst>
      <p:ext uri="{BB962C8B-B14F-4D97-AF65-F5344CB8AC3E}">
        <p14:creationId xmlns:p14="http://schemas.microsoft.com/office/powerpoint/2010/main" val="71698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13A807-2358-5E34-997B-22661A755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8E634F-D527-3646-6058-44491B6811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68752" cy="10166000"/>
          </a:xfrm>
        </p:spPr>
      </p:pic>
    </p:spTree>
    <p:extLst>
      <p:ext uri="{BB962C8B-B14F-4D97-AF65-F5344CB8AC3E}">
        <p14:creationId xmlns:p14="http://schemas.microsoft.com/office/powerpoint/2010/main" val="289005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F45BA3-596B-3DDA-F5F8-FD05A7777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0040C2-D8BE-F517-17C5-4B8A628855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51234"/>
            <a:ext cx="5328592" cy="7992888"/>
          </a:xfrm>
        </p:spPr>
      </p:pic>
    </p:spTree>
    <p:extLst>
      <p:ext uri="{BB962C8B-B14F-4D97-AF65-F5344CB8AC3E}">
        <p14:creationId xmlns:p14="http://schemas.microsoft.com/office/powerpoint/2010/main" val="942295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48934D-9BBB-0A24-883E-25E13A332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29248E-F421-5320-45B3-19A41D59E1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377499" cy="9221874"/>
          </a:xfrm>
        </p:spPr>
      </p:pic>
    </p:spTree>
    <p:extLst>
      <p:ext uri="{BB962C8B-B14F-4D97-AF65-F5344CB8AC3E}">
        <p14:creationId xmlns:p14="http://schemas.microsoft.com/office/powerpoint/2010/main" val="327766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DB20EB-67CB-135D-F3CF-570242125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CB20EB-8C4B-BF6A-98DB-5F4C580EE8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87424"/>
            <a:ext cx="6947536" cy="9258979"/>
          </a:xfrm>
        </p:spPr>
      </p:pic>
    </p:spTree>
    <p:extLst>
      <p:ext uri="{BB962C8B-B14F-4D97-AF65-F5344CB8AC3E}">
        <p14:creationId xmlns:p14="http://schemas.microsoft.com/office/powerpoint/2010/main" val="112018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D138D2-2CDB-365D-25B9-4BD8E5BD7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3E8CE8-28FA-E6D3-B56B-2266A05084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43624"/>
            <a:ext cx="8352927" cy="6379888"/>
          </a:xfrm>
        </p:spPr>
      </p:pic>
    </p:spTree>
    <p:extLst>
      <p:ext uri="{BB962C8B-B14F-4D97-AF65-F5344CB8AC3E}">
        <p14:creationId xmlns:p14="http://schemas.microsoft.com/office/powerpoint/2010/main" val="152782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FCE8E1-F7B4-77E5-3E17-3FA9317BC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F44717-D8D9-2E94-5976-9A5C20750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75576"/>
            <a:ext cx="9649072" cy="6432715"/>
          </a:xfrm>
        </p:spPr>
      </p:pic>
    </p:spTree>
    <p:extLst>
      <p:ext uri="{BB962C8B-B14F-4D97-AF65-F5344CB8AC3E}">
        <p14:creationId xmlns:p14="http://schemas.microsoft.com/office/powerpoint/2010/main" val="3276962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32EA6-9A8E-1EF2-2943-F171D5886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A78F00-3105-1CCB-6E39-7F9003FBB8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52" y="-1107504"/>
            <a:ext cx="9972700" cy="10181256"/>
          </a:xfrm>
        </p:spPr>
      </p:pic>
    </p:spTree>
    <p:extLst>
      <p:ext uri="{BB962C8B-B14F-4D97-AF65-F5344CB8AC3E}">
        <p14:creationId xmlns:p14="http://schemas.microsoft.com/office/powerpoint/2010/main" val="1743638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7ADEFA-E3EB-3913-96AE-FFC065DED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F55D39-FF3F-909F-7DF5-C8FD6B3951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512980"/>
            <a:ext cx="9546424" cy="5832039"/>
          </a:xfrm>
        </p:spPr>
      </p:pic>
    </p:spTree>
    <p:extLst>
      <p:ext uri="{BB962C8B-B14F-4D97-AF65-F5344CB8AC3E}">
        <p14:creationId xmlns:p14="http://schemas.microsoft.com/office/powerpoint/2010/main" val="30368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DE4A00-703E-A4F5-400F-5141414A3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91CE02-CA4E-3ECD-8F32-455E7F2669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39166"/>
            <a:ext cx="5904656" cy="7380820"/>
          </a:xfrm>
        </p:spPr>
      </p:pic>
    </p:spTree>
    <p:extLst>
      <p:ext uri="{BB962C8B-B14F-4D97-AF65-F5344CB8AC3E}">
        <p14:creationId xmlns:p14="http://schemas.microsoft.com/office/powerpoint/2010/main" val="311001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7EDBC-10CF-4BB9-0B79-9DC2A026E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5E76F5-98CC-3D20-E612-059401115B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107504"/>
            <a:ext cx="8424936" cy="8424936"/>
          </a:xfrm>
        </p:spPr>
      </p:pic>
    </p:spTree>
    <p:extLst>
      <p:ext uri="{BB962C8B-B14F-4D97-AF65-F5344CB8AC3E}">
        <p14:creationId xmlns:p14="http://schemas.microsoft.com/office/powerpoint/2010/main" val="401976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77D8E8-4F72-6E8F-3292-3381DF5B1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C1C594-8150-081C-80A4-0FD53FBFFA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189167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0033E0-F3ED-1645-BEC7-3ACC54CE9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A39EB5-44FC-D268-BCA3-B3E3AB5269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317" y="-1395536"/>
            <a:ext cx="7039366" cy="8799208"/>
          </a:xfrm>
        </p:spPr>
      </p:pic>
    </p:spTree>
    <p:extLst>
      <p:ext uri="{BB962C8B-B14F-4D97-AF65-F5344CB8AC3E}">
        <p14:creationId xmlns:p14="http://schemas.microsoft.com/office/powerpoint/2010/main" val="374570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CFFA6F-E44E-FA49-8EC6-7A9F32BD3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71A6EB-B07B-7103-7E8D-34C07E7C0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891480"/>
            <a:ext cx="9575982" cy="12761908"/>
          </a:xfrm>
        </p:spPr>
      </p:pic>
    </p:spTree>
    <p:extLst>
      <p:ext uri="{BB962C8B-B14F-4D97-AF65-F5344CB8AC3E}">
        <p14:creationId xmlns:p14="http://schemas.microsoft.com/office/powerpoint/2010/main" val="362227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6E89AF-2912-7718-3722-13D84FB2B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91508A-1EB6-D624-85B4-AFCCDDC3E4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927" y="-243408"/>
            <a:ext cx="5942345" cy="7218934"/>
          </a:xfrm>
        </p:spPr>
      </p:pic>
    </p:spTree>
    <p:extLst>
      <p:ext uri="{BB962C8B-B14F-4D97-AF65-F5344CB8AC3E}">
        <p14:creationId xmlns:p14="http://schemas.microsoft.com/office/powerpoint/2010/main" val="856538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3D5A5D-95FE-F056-6B50-3834FB30E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621A36-C2EA-C45F-855F-B54E4257CD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89726" cy="7889726"/>
          </a:xfrm>
        </p:spPr>
      </p:pic>
    </p:spTree>
    <p:extLst>
      <p:ext uri="{BB962C8B-B14F-4D97-AF65-F5344CB8AC3E}">
        <p14:creationId xmlns:p14="http://schemas.microsoft.com/office/powerpoint/2010/main" val="2186349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B023B5-8E1C-DDBF-0B0A-0882EC09E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569C8D-A6D7-B870-12AA-6D8FB818E9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675456"/>
            <a:ext cx="6117664" cy="7647080"/>
          </a:xfrm>
        </p:spPr>
      </p:pic>
    </p:spTree>
    <p:extLst>
      <p:ext uri="{BB962C8B-B14F-4D97-AF65-F5344CB8AC3E}">
        <p14:creationId xmlns:p14="http://schemas.microsoft.com/office/powerpoint/2010/main" val="46083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762DCC-3C71-62E9-915E-7ABEF0DBA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B4484AA-F140-473D-2758-B2205F1967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14527"/>
            <a:ext cx="9643418" cy="6428945"/>
          </a:xfrm>
        </p:spPr>
      </p:pic>
    </p:spTree>
    <p:extLst>
      <p:ext uri="{BB962C8B-B14F-4D97-AF65-F5344CB8AC3E}">
        <p14:creationId xmlns:p14="http://schemas.microsoft.com/office/powerpoint/2010/main" val="3638568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BCA56E-F15C-D8CA-C6D6-128498944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4AF159-4F80-A0C8-5ADF-0FDB3A503D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407591"/>
            <a:ext cx="7416824" cy="12718586"/>
          </a:xfrm>
        </p:spPr>
      </p:pic>
    </p:spTree>
    <p:extLst>
      <p:ext uri="{BB962C8B-B14F-4D97-AF65-F5344CB8AC3E}">
        <p14:creationId xmlns:p14="http://schemas.microsoft.com/office/powerpoint/2010/main" val="12663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6E15E-BCE0-B147-4E4C-88BFE9CD2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3DB3A6-42C3-2F8A-04D4-F5050CF374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496777"/>
            <a:ext cx="6480720" cy="11507592"/>
          </a:xfrm>
        </p:spPr>
      </p:pic>
    </p:spTree>
    <p:extLst>
      <p:ext uri="{BB962C8B-B14F-4D97-AF65-F5344CB8AC3E}">
        <p14:creationId xmlns:p14="http://schemas.microsoft.com/office/powerpoint/2010/main" val="4110258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C89169-1C3F-B92B-1190-31C687A2D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8E6269-15E6-138A-1B63-E6395D336A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417007"/>
            <a:ext cx="8781466" cy="6106497"/>
          </a:xfrm>
        </p:spPr>
      </p:pic>
    </p:spTree>
    <p:extLst>
      <p:ext uri="{BB962C8B-B14F-4D97-AF65-F5344CB8AC3E}">
        <p14:creationId xmlns:p14="http://schemas.microsoft.com/office/powerpoint/2010/main" val="383063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E61578-7A8D-C4AC-423E-E0ED1DA17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6DD58A-1946-00E7-F73D-5E70A55CA9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462" y="-387424"/>
            <a:ext cx="6747922" cy="8997232"/>
          </a:xfrm>
        </p:spPr>
      </p:pic>
    </p:spTree>
    <p:extLst>
      <p:ext uri="{BB962C8B-B14F-4D97-AF65-F5344CB8AC3E}">
        <p14:creationId xmlns:p14="http://schemas.microsoft.com/office/powerpoint/2010/main" val="1551301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5E05B3-D4E5-42C1-51D0-787E861DB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60C420-5A81-56AD-B1D2-581D164683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97294"/>
            <a:ext cx="7632847" cy="6955294"/>
          </a:xfrm>
        </p:spPr>
      </p:pic>
    </p:spTree>
    <p:extLst>
      <p:ext uri="{BB962C8B-B14F-4D97-AF65-F5344CB8AC3E}">
        <p14:creationId xmlns:p14="http://schemas.microsoft.com/office/powerpoint/2010/main" val="2583602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C0F9D8-70C8-8FD5-E31B-6CEE887DC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884C7D-AB0C-5792-0024-0817D297B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320556"/>
            <a:ext cx="4896544" cy="7167946"/>
          </a:xfrm>
        </p:spPr>
      </p:pic>
    </p:spTree>
    <p:extLst>
      <p:ext uri="{BB962C8B-B14F-4D97-AF65-F5344CB8AC3E}">
        <p14:creationId xmlns:p14="http://schemas.microsoft.com/office/powerpoint/2010/main" val="165612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220472-43F1-81EC-FA96-05BAF0D6C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F0B03C-1BCA-FCC2-39AA-321C6CD1BF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008018"/>
            <a:ext cx="6048671" cy="8866018"/>
          </a:xfrm>
        </p:spPr>
      </p:pic>
    </p:spTree>
    <p:extLst>
      <p:ext uri="{BB962C8B-B14F-4D97-AF65-F5344CB8AC3E}">
        <p14:creationId xmlns:p14="http://schemas.microsoft.com/office/powerpoint/2010/main" val="1588457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1FF963-F203-54B8-A78B-7BA90DE9D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D74014-A496-38B0-0ACF-E96073AA9C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22921"/>
            <a:ext cx="9960392" cy="6648470"/>
          </a:xfrm>
        </p:spPr>
      </p:pic>
    </p:spTree>
    <p:extLst>
      <p:ext uri="{BB962C8B-B14F-4D97-AF65-F5344CB8AC3E}">
        <p14:creationId xmlns:p14="http://schemas.microsoft.com/office/powerpoint/2010/main" val="3439368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52D9EF-8398-B4C0-DC79-D63F1C40F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6B5A6D-F6F6-5A14-02E4-9DD3B6754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413097"/>
            <a:ext cx="5688632" cy="7581238"/>
          </a:xfrm>
        </p:spPr>
      </p:pic>
    </p:spTree>
    <p:extLst>
      <p:ext uri="{BB962C8B-B14F-4D97-AF65-F5344CB8AC3E}">
        <p14:creationId xmlns:p14="http://schemas.microsoft.com/office/powerpoint/2010/main" val="3117044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2BADFC-66E5-13FA-1E6D-92E854384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F8D7DB-1EF2-92CD-A2DD-2711DD53A2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956" y="-243408"/>
            <a:ext cx="6529380" cy="7907254"/>
          </a:xfrm>
        </p:spPr>
      </p:pic>
    </p:spTree>
    <p:extLst>
      <p:ext uri="{BB962C8B-B14F-4D97-AF65-F5344CB8AC3E}">
        <p14:creationId xmlns:p14="http://schemas.microsoft.com/office/powerpoint/2010/main" val="264951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C2D49D-0852-5F85-0562-9EC2715A7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D4F43B-367F-7627-4AD3-4E177230E9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25054"/>
            <a:ext cx="7911555" cy="6883054"/>
          </a:xfrm>
        </p:spPr>
      </p:pic>
    </p:spTree>
    <p:extLst>
      <p:ext uri="{BB962C8B-B14F-4D97-AF65-F5344CB8AC3E}">
        <p14:creationId xmlns:p14="http://schemas.microsoft.com/office/powerpoint/2010/main" val="29848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6DA97-27CB-A018-9E45-90C31FB4C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4C9775-1E42-50BD-1FEA-A49A580505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7286"/>
            <a:ext cx="9587705" cy="6275589"/>
          </a:xfrm>
        </p:spPr>
      </p:pic>
    </p:spTree>
    <p:extLst>
      <p:ext uri="{BB962C8B-B14F-4D97-AF65-F5344CB8AC3E}">
        <p14:creationId xmlns:p14="http://schemas.microsoft.com/office/powerpoint/2010/main" val="3003504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1BCADA-3B14-AA17-8486-EC241F409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FBB483-E5D7-6F3F-3A77-380BBB9A46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6333688" cy="7917110"/>
          </a:xfrm>
        </p:spPr>
      </p:pic>
    </p:spTree>
    <p:extLst>
      <p:ext uri="{BB962C8B-B14F-4D97-AF65-F5344CB8AC3E}">
        <p14:creationId xmlns:p14="http://schemas.microsoft.com/office/powerpoint/2010/main" val="1816788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A26B9-CB0E-56C4-EA0F-24BE251E5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16F642-D5F7-CF3D-389F-865A8D31D6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827584"/>
            <a:ext cx="7200800" cy="12786213"/>
          </a:xfrm>
        </p:spPr>
      </p:pic>
    </p:spTree>
    <p:extLst>
      <p:ext uri="{BB962C8B-B14F-4D97-AF65-F5344CB8AC3E}">
        <p14:creationId xmlns:p14="http://schemas.microsoft.com/office/powerpoint/2010/main" val="369940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14C65-B73C-0239-7F07-AD8D5DC9E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54463F-4FA1-A66A-402E-2E5CEA22CD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13662" cy="7313662"/>
          </a:xfrm>
        </p:spPr>
      </p:pic>
    </p:spTree>
    <p:extLst>
      <p:ext uri="{BB962C8B-B14F-4D97-AF65-F5344CB8AC3E}">
        <p14:creationId xmlns:p14="http://schemas.microsoft.com/office/powerpoint/2010/main" val="116191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C2DAA2-C2CA-2D37-7863-00BB567C8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82F5EE-8BBA-7B9C-C076-4CA9B6369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39166"/>
            <a:ext cx="5904656" cy="7380820"/>
          </a:xfrm>
        </p:spPr>
      </p:pic>
    </p:spTree>
    <p:extLst>
      <p:ext uri="{BB962C8B-B14F-4D97-AF65-F5344CB8AC3E}">
        <p14:creationId xmlns:p14="http://schemas.microsoft.com/office/powerpoint/2010/main" val="3546810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916621-2778-5D3F-C623-E55FDF4B2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DA2D0E-AE23-8E7A-4E20-B6DCD824DD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700992"/>
            <a:ext cx="7992888" cy="10652119"/>
          </a:xfrm>
        </p:spPr>
      </p:pic>
    </p:spTree>
    <p:extLst>
      <p:ext uri="{BB962C8B-B14F-4D97-AF65-F5344CB8AC3E}">
        <p14:creationId xmlns:p14="http://schemas.microsoft.com/office/powerpoint/2010/main" val="258996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A2EAA9-1BB2-EDDC-ED36-4A778863A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B16B59-3FAC-E57F-CC79-EC9F368B47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013" y="-315010"/>
            <a:ext cx="5760640" cy="72008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5CF932E-C1B0-A960-6F90-2F30EFF8E4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517232"/>
            <a:ext cx="1962778" cy="11112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E662CF6-E123-9826-09AD-A13432A86E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9704" y="5547880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4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N+37</dc:title>
  <dc:creator>Perroquet34740</dc:creator>
  <cp:lastModifiedBy>jean-louis BEYAERT</cp:lastModifiedBy>
  <cp:revision>5</cp:revision>
  <dcterms:created xsi:type="dcterms:W3CDTF">2024-09-04T17:49:18Z</dcterms:created>
  <dcterms:modified xsi:type="dcterms:W3CDTF">2024-09-04T18:21:25Z</dcterms:modified>
</cp:coreProperties>
</file>