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85" r:id="rId3"/>
    <p:sldId id="256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1" autoAdjust="0"/>
    <p:restoredTop sz="94660"/>
  </p:normalViewPr>
  <p:slideViewPr>
    <p:cSldViewPr snapToGrid="0">
      <p:cViewPr varScale="1">
        <p:scale>
          <a:sx n="81" d="100"/>
          <a:sy n="81" d="100"/>
        </p:scale>
        <p:origin x="64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ciel&#10;&#10;Le contenu généré par l’IA peut être incorrect.">
            <a:extLst>
              <a:ext uri="{FF2B5EF4-FFF2-40B4-BE49-F238E27FC236}">
                <a16:creationId xmlns:a16="http://schemas.microsoft.com/office/drawing/2014/main" id="{2DF37935-AA92-6347-A788-F2CBC819E0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00" y="279000"/>
            <a:ext cx="105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DA38D7-8ABF-40D4-C66B-11D3542969AE}"/>
              </a:ext>
            </a:extLst>
          </p:cNvPr>
          <p:cNvSpPr txBox="1"/>
          <p:nvPr/>
        </p:nvSpPr>
        <p:spPr>
          <a:xfrm>
            <a:off x="3273154" y="522515"/>
            <a:ext cx="8072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Des Images De La Lozère</a:t>
            </a: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  <p:sndAc>
          <p:stSnd loop="1">
            <p:snd r:embed="rId2" name="Jean-François Mezy - La charge  Catogan.wav"/>
          </p:stSnd>
        </p:sndAc>
      </p:transition>
    </mc:Choice>
    <mc:Fallback>
      <p:transition spd="slow" advClick="0" advTm="9000">
        <p:wipe/>
        <p:sndAc>
          <p:stSnd loop="1">
            <p:snd r:embed="rId2" name="Jean-François Mezy - La charge  Catoga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plage&#10;&#10;Le contenu généré par l’IA peut être incorrect.">
            <a:extLst>
              <a:ext uri="{FF2B5EF4-FFF2-40B4-BE49-F238E27FC236}">
                <a16:creationId xmlns:a16="http://schemas.microsoft.com/office/drawing/2014/main" id="{F6D41FF9-85F3-FE76-9A75-336C3086A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687" y="1709242"/>
            <a:ext cx="5715000" cy="38195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0A1440-FDCF-C733-D9C3-1E69E6B10070}"/>
              </a:ext>
            </a:extLst>
          </p:cNvPr>
          <p:cNvSpPr txBox="1"/>
          <p:nvPr/>
        </p:nvSpPr>
        <p:spPr>
          <a:xfrm>
            <a:off x="6875812" y="1519237"/>
            <a:ext cx="49045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Département rural, proche du Cantal et de la Haute-Loire, à l'est de l'Aveyron, à l'ouest de l'Ardèche et au nord du Gard, il est le département le moins peuplé de France et à la densité de population la plus faible de France métropolitaine. Son chef-lieu est Mende.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ciel&#10;&#10;Le contenu généré par l’IA peut être incorrect.">
            <a:extLst>
              <a:ext uri="{FF2B5EF4-FFF2-40B4-BE49-F238E27FC236}">
                <a16:creationId xmlns:a16="http://schemas.microsoft.com/office/drawing/2014/main" id="{4E1CCBEA-6EAB-B599-0156-7D322872CD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13" y="279000"/>
            <a:ext cx="9487051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A47023-5F28-8869-4335-8ED91A607BAC}"/>
              </a:ext>
            </a:extLst>
          </p:cNvPr>
          <p:cNvSpPr txBox="1"/>
          <p:nvPr/>
        </p:nvSpPr>
        <p:spPr>
          <a:xfrm>
            <a:off x="9975273" y="2612571"/>
            <a:ext cx="22167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depuis le bord du causse Méjean vers les Cévennes : Florac, au sud.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aysage&#10;&#10;Le contenu généré par l’IA peut être incorrect.">
            <a:extLst>
              <a:ext uri="{FF2B5EF4-FFF2-40B4-BE49-F238E27FC236}">
                <a16:creationId xmlns:a16="http://schemas.microsoft.com/office/drawing/2014/main" id="{AF50B9FE-3E0A-36B8-0879-DCEC22501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228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E128D6-A08F-4098-5B86-20BBC15956B8}"/>
              </a:ext>
            </a:extLst>
          </p:cNvPr>
          <p:cNvSpPr txBox="1"/>
          <p:nvPr/>
        </p:nvSpPr>
        <p:spPr>
          <a:xfrm>
            <a:off x="91440" y="2560320"/>
            <a:ext cx="28607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site mégalithique de la Cham des Bondons, entre causse de Sauveterre et mont Lozère, au centre.</a:t>
            </a: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arbre, Roue de vélo&#10;&#10;Le contenu généré par l’IA peut être incorrect.">
            <a:extLst>
              <a:ext uri="{FF2B5EF4-FFF2-40B4-BE49-F238E27FC236}">
                <a16:creationId xmlns:a16="http://schemas.microsoft.com/office/drawing/2014/main" id="{D09AA717-43EB-3F4F-490E-F5972C846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6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776E66-C680-6A83-3E14-4E296D9279BE}"/>
              </a:ext>
            </a:extLst>
          </p:cNvPr>
          <p:cNvSpPr txBox="1"/>
          <p:nvPr/>
        </p:nvSpPr>
        <p:spPr>
          <a:xfrm>
            <a:off x="8977745" y="2743200"/>
            <a:ext cx="3214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L'entrée en Lozère depuis le Gard, par le col Saint-Pierre.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aysage, plante&#10;&#10;Le contenu généré par l’IA peut être incorrect.">
            <a:extLst>
              <a:ext uri="{FF2B5EF4-FFF2-40B4-BE49-F238E27FC236}">
                <a16:creationId xmlns:a16="http://schemas.microsoft.com/office/drawing/2014/main" id="{216C9456-42F7-FD60-5ED5-39716BE97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1F08556-C62E-3282-B4AC-62A8A2EDB70A}"/>
              </a:ext>
            </a:extLst>
          </p:cNvPr>
          <p:cNvSpPr txBox="1"/>
          <p:nvPr/>
        </p:nvSpPr>
        <p:spPr>
          <a:xfrm>
            <a:off x="1187532" y="5869367"/>
            <a:ext cx="60979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L’Aubrac</a:t>
            </a: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arbre&#10;&#10;Le contenu généré par l’IA peut être incorrect.">
            <a:extLst>
              <a:ext uri="{FF2B5EF4-FFF2-40B4-BE49-F238E27FC236}">
                <a16:creationId xmlns:a16="http://schemas.microsoft.com/office/drawing/2014/main" id="{E3DA0CEA-B3D4-CE5F-C018-4882BAF297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1047750"/>
            <a:ext cx="10953750" cy="47625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ED3126-2BC1-B2BB-B681-5BB0592D01C9}"/>
              </a:ext>
            </a:extLst>
          </p:cNvPr>
          <p:cNvSpPr txBox="1"/>
          <p:nvPr/>
        </p:nvSpPr>
        <p:spPr>
          <a:xfrm>
            <a:off x="5373956" y="5930988"/>
            <a:ext cx="6198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Cévennes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uines, herbe&#10;&#10;Le contenu généré par l’IA peut être incorrect.">
            <a:extLst>
              <a:ext uri="{FF2B5EF4-FFF2-40B4-BE49-F238E27FC236}">
                <a16:creationId xmlns:a16="http://schemas.microsoft.com/office/drawing/2014/main" id="{CC1897F7-E851-39AF-A06A-EE93B0AE74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1047750"/>
            <a:ext cx="10953750" cy="47625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E5A8BB-2D7F-6861-AD99-69BEFAEE26D9}"/>
              </a:ext>
            </a:extLst>
          </p:cNvPr>
          <p:cNvSpPr txBox="1"/>
          <p:nvPr/>
        </p:nvSpPr>
        <p:spPr>
          <a:xfrm>
            <a:off x="5557652" y="5810250"/>
            <a:ext cx="5260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Utopix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avin, montagne&#10;&#10;Le contenu généré par l’IA peut être incorrect.">
            <a:extLst>
              <a:ext uri="{FF2B5EF4-FFF2-40B4-BE49-F238E27FC236}">
                <a16:creationId xmlns:a16="http://schemas.microsoft.com/office/drawing/2014/main" id="{51E6AC84-69CC-25C0-080C-E067E21841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1047750"/>
            <a:ext cx="10953750" cy="47625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016239-BE67-3687-10B5-9F59415CC705}"/>
              </a:ext>
            </a:extLst>
          </p:cNvPr>
          <p:cNvSpPr txBox="1"/>
          <p:nvPr/>
        </p:nvSpPr>
        <p:spPr>
          <a:xfrm>
            <a:off x="4203864" y="5913912"/>
            <a:ext cx="6923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Panorama Point Sublime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montagne, nature&#10;&#10;Le contenu généré par l’IA peut être incorrect.">
            <a:extLst>
              <a:ext uri="{FF2B5EF4-FFF2-40B4-BE49-F238E27FC236}">
                <a16:creationId xmlns:a16="http://schemas.microsoft.com/office/drawing/2014/main" id="{908C77CB-F52B-B5BE-8AC7-EB7418949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1047750"/>
            <a:ext cx="10953750" cy="47625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CEFDC1-364D-E9E3-D27D-9ADD49C69652}"/>
              </a:ext>
            </a:extLst>
          </p:cNvPr>
          <p:cNvSpPr txBox="1"/>
          <p:nvPr/>
        </p:nvSpPr>
        <p:spPr>
          <a:xfrm>
            <a:off x="4346369" y="5873084"/>
            <a:ext cx="8134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Abîme de Bramabiau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arbre&#10;&#10;Le contenu généré par l’IA peut être incorrect.">
            <a:extLst>
              <a:ext uri="{FF2B5EF4-FFF2-40B4-BE49-F238E27FC236}">
                <a16:creationId xmlns:a16="http://schemas.microsoft.com/office/drawing/2014/main" id="{FACC02B9-819C-4A4A-E67B-D88637FDA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76" y="296883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F8551844-E97D-7651-8692-96A35B2DEE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6533" y="296883"/>
            <a:ext cx="3888000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plante, arbre&#10;&#10;Le contenu généré par l’IA peut être incorrect.">
            <a:extLst>
              <a:ext uri="{FF2B5EF4-FFF2-40B4-BE49-F238E27FC236}">
                <a16:creationId xmlns:a16="http://schemas.microsoft.com/office/drawing/2014/main" id="{94DAA395-A445-FDEE-5957-243969E511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093" y="3573117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plante&#10;&#10;Le contenu généré par l’IA peut être incorrect.">
            <a:extLst>
              <a:ext uri="{FF2B5EF4-FFF2-40B4-BE49-F238E27FC236}">
                <a16:creationId xmlns:a16="http://schemas.microsoft.com/office/drawing/2014/main" id="{21FE30D7-81F7-BAB6-AD20-F6914A68D9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70" y="3610099"/>
            <a:ext cx="3888000" cy="29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6F70242D-09D6-BB42-31F3-A1D39244D4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530" y="3610099"/>
            <a:ext cx="3888000" cy="29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ciel, bâtiment&#10;&#10;Le contenu généré par l’IA peut être incorrect.">
            <a:extLst>
              <a:ext uri="{FF2B5EF4-FFF2-40B4-BE49-F238E27FC236}">
                <a16:creationId xmlns:a16="http://schemas.microsoft.com/office/drawing/2014/main" id="{061C908A-01F2-74A6-DB41-C38A176429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239" y="200898"/>
            <a:ext cx="3936000" cy="295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ciel&#10;&#10;Le contenu généré par l’IA peut être incorrect.">
            <a:extLst>
              <a:ext uri="{FF2B5EF4-FFF2-40B4-BE49-F238E27FC236}">
                <a16:creationId xmlns:a16="http://schemas.microsoft.com/office/drawing/2014/main" id="{853E187F-6BF4-AAA7-8025-E871A6718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95" y="344384"/>
            <a:ext cx="3984000" cy="2988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herbe, fenêtre&#10;&#10;Le contenu généré par l’IA peut être incorrect.">
            <a:extLst>
              <a:ext uri="{FF2B5EF4-FFF2-40B4-BE49-F238E27FC236}">
                <a16:creationId xmlns:a16="http://schemas.microsoft.com/office/drawing/2014/main" id="{D84EC5B7-E703-B1CC-7EE8-2575C8F481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405" y="344384"/>
            <a:ext cx="3936000" cy="295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bâtiment, plante&#10;&#10;Le contenu généré par l’IA peut être incorrect.">
            <a:extLst>
              <a:ext uri="{FF2B5EF4-FFF2-40B4-BE49-F238E27FC236}">
                <a16:creationId xmlns:a16="http://schemas.microsoft.com/office/drawing/2014/main" id="{4250CE94-E06A-B799-3441-AF28C80286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00" y="3669475"/>
            <a:ext cx="3984000" cy="2988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paysage&#10;&#10;Le contenu généré par l’IA peut être incorrect.">
            <a:extLst>
              <a:ext uri="{FF2B5EF4-FFF2-40B4-BE49-F238E27FC236}">
                <a16:creationId xmlns:a16="http://schemas.microsoft.com/office/drawing/2014/main" id="{1954D63A-A539-74EB-A47C-7E34BF43C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70" y="3598223"/>
            <a:ext cx="3888000" cy="29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erbe, plein air, arbre, paysage&#10;&#10;Le contenu généré par l’IA peut être incorrect.">
            <a:extLst>
              <a:ext uri="{FF2B5EF4-FFF2-40B4-BE49-F238E27FC236}">
                <a16:creationId xmlns:a16="http://schemas.microsoft.com/office/drawing/2014/main" id="{D8A3E3C0-469A-8AF4-DFF2-0A45B6B2BC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530" y="3598223"/>
            <a:ext cx="3888000" cy="29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D571581B-55F2-FE64-A82E-4AE5E62308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000" y="240474"/>
            <a:ext cx="3888000" cy="29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bâtiment&#10;&#10;Le contenu généré par l’IA peut être incorrect.">
            <a:extLst>
              <a:ext uri="{FF2B5EF4-FFF2-40B4-BE49-F238E27FC236}">
                <a16:creationId xmlns:a16="http://schemas.microsoft.com/office/drawing/2014/main" id="{5BB7DF28-AF0F-3FB2-BA5C-BB283DD60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71" y="3598224"/>
            <a:ext cx="3888000" cy="29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plante, arbre&#10;&#10;Le contenu généré par l’IA peut être incorrect.">
            <a:extLst>
              <a:ext uri="{FF2B5EF4-FFF2-40B4-BE49-F238E27FC236}">
                <a16:creationId xmlns:a16="http://schemas.microsoft.com/office/drawing/2014/main" id="{5D2F0E99-E6B8-B4CF-26F4-D589D76B40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031" y="3598224"/>
            <a:ext cx="3936000" cy="295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plante, nuage&#10;&#10;Le contenu généré par l’IA peut être incorrect.">
            <a:extLst>
              <a:ext uri="{FF2B5EF4-FFF2-40B4-BE49-F238E27FC236}">
                <a16:creationId xmlns:a16="http://schemas.microsoft.com/office/drawing/2014/main" id="{621104FB-4B17-E7DD-7B17-CE4A8E5841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000" y="307776"/>
            <a:ext cx="3888000" cy="29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arche, bâtiment, plante&#10;&#10;Le contenu généré par l’IA peut être incorrect.">
            <a:extLst>
              <a:ext uri="{FF2B5EF4-FFF2-40B4-BE49-F238E27FC236}">
                <a16:creationId xmlns:a16="http://schemas.microsoft.com/office/drawing/2014/main" id="{89B8E6F8-0F90-8C41-07EC-8844C26DA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69" y="356259"/>
            <a:ext cx="3936000" cy="2952000"/>
          </a:xfrm>
          <a:prstGeom prst="rect">
            <a:avLst/>
          </a:prstGeom>
          <a:ln w="88900" cap="sq" cmpd="thickThin">
            <a:solidFill>
              <a:schemeClr val="bg1">
                <a:lumMod val="9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7A32158-F243-47D4-8098-E6959DE2A5AA}"/>
              </a:ext>
            </a:extLst>
          </p:cNvPr>
          <p:cNvSpPr txBox="1"/>
          <p:nvPr/>
        </p:nvSpPr>
        <p:spPr>
          <a:xfrm>
            <a:off x="1106384" y="3354909"/>
            <a:ext cx="4049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Pont-de-Montvert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14" name="Image 13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F0605E1A-81B8-8D3A-1E02-064D18E5FE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31" y="356259"/>
            <a:ext cx="3888000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1E48E31B-8DBF-8B20-A207-9A248AD62C2F}"/>
              </a:ext>
            </a:extLst>
          </p:cNvPr>
          <p:cNvSpPr txBox="1"/>
          <p:nvPr/>
        </p:nvSpPr>
        <p:spPr>
          <a:xfrm>
            <a:off x="9060874" y="3354909"/>
            <a:ext cx="26481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Urfruits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21" name="Image 20" descr="Une image contenant plein air, bâtiment, ciel, Ruines&#10;&#10;Le contenu généré par l’IA peut être incorrect.">
            <a:extLst>
              <a:ext uri="{FF2B5EF4-FFF2-40B4-BE49-F238E27FC236}">
                <a16:creationId xmlns:a16="http://schemas.microsoft.com/office/drawing/2014/main" id="{20B80D02-AB51-EA58-F23B-BD33B539FA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000" y="3549741"/>
            <a:ext cx="3936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Ruines, plante&#10;&#10;Le contenu généré par l’IA peut être incorrect.">
            <a:extLst>
              <a:ext uri="{FF2B5EF4-FFF2-40B4-BE49-F238E27FC236}">
                <a16:creationId xmlns:a16="http://schemas.microsoft.com/office/drawing/2014/main" id="{202B0A2B-3FC1-7234-6F38-39443A93E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315400"/>
            <a:ext cx="3936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herbe, arbre&#10;&#10;Le contenu généré par l’IA peut être incorrect.">
            <a:extLst>
              <a:ext uri="{FF2B5EF4-FFF2-40B4-BE49-F238E27FC236}">
                <a16:creationId xmlns:a16="http://schemas.microsoft.com/office/drawing/2014/main" id="{A0F318DC-55B5-369F-0158-EFE2144062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080" y="279400"/>
            <a:ext cx="3852000" cy="2889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ciel, Ruines&#10;&#10;Le contenu généré par l’IA peut être incorrect.">
            <a:extLst>
              <a:ext uri="{FF2B5EF4-FFF2-40B4-BE49-F238E27FC236}">
                <a16:creationId xmlns:a16="http://schemas.microsoft.com/office/drawing/2014/main" id="{342F5D1C-BB94-F198-2285-D147EEFCA5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00" y="3590600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fleur, herbe&#10;&#10;Le contenu généré par l’IA peut être incorrect.">
            <a:extLst>
              <a:ext uri="{FF2B5EF4-FFF2-40B4-BE49-F238E27FC236}">
                <a16:creationId xmlns:a16="http://schemas.microsoft.com/office/drawing/2014/main" id="{BD164707-4D51-BCD5-BBD6-363661DE39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94" y="3429000"/>
            <a:ext cx="4032000" cy="30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arbre, nature&#10;&#10;Le contenu généré par l’IA peut être incorrect.">
            <a:extLst>
              <a:ext uri="{FF2B5EF4-FFF2-40B4-BE49-F238E27FC236}">
                <a16:creationId xmlns:a16="http://schemas.microsoft.com/office/drawing/2014/main" id="{649E3293-47D6-EDC3-210D-54DAC676D9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806" y="3501000"/>
            <a:ext cx="3936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plante, ciel&#10;&#10;Le contenu généré par l’IA peut être incorrect.">
            <a:extLst>
              <a:ext uri="{FF2B5EF4-FFF2-40B4-BE49-F238E27FC236}">
                <a16:creationId xmlns:a16="http://schemas.microsoft.com/office/drawing/2014/main" id="{E30BE20C-90A8-BD25-CFF2-95A31F8000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00" y="215900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nuage&#10;&#10;Le contenu généré par l’IA peut être incorrect.">
            <a:extLst>
              <a:ext uri="{FF2B5EF4-FFF2-40B4-BE49-F238E27FC236}">
                <a16:creationId xmlns:a16="http://schemas.microsoft.com/office/drawing/2014/main" id="{671A1C56-92FF-59FE-C659-D6363D880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261" y="366662"/>
            <a:ext cx="2880000" cy="384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plein air, eau, arbre, paysage&#10;&#10;Le contenu généré par l’IA peut être incorrect.">
            <a:extLst>
              <a:ext uri="{FF2B5EF4-FFF2-40B4-BE49-F238E27FC236}">
                <a16:creationId xmlns:a16="http://schemas.microsoft.com/office/drawing/2014/main" id="{6652FFDD-E58A-501B-37DD-DA12C8E705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739" y="403612"/>
            <a:ext cx="2880000" cy="384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plein air, pot de fleurs, bâtiment, ciel&#10;&#10;Le contenu généré par l’IA peut être incorrect.">
            <a:extLst>
              <a:ext uri="{FF2B5EF4-FFF2-40B4-BE49-F238E27FC236}">
                <a16:creationId xmlns:a16="http://schemas.microsoft.com/office/drawing/2014/main" id="{1469018F-3B07-DB5D-3D0F-2E4D685B2E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000" y="2614388"/>
            <a:ext cx="2988000" cy="398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hute d’eau, ciel, arbre&#10;&#10;Le contenu généré par l’IA peut être incorrect.">
            <a:extLst>
              <a:ext uri="{FF2B5EF4-FFF2-40B4-BE49-F238E27FC236}">
                <a16:creationId xmlns:a16="http://schemas.microsoft.com/office/drawing/2014/main" id="{E5A80F7E-6E7E-1294-E60C-77EC4E624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491" y="279000"/>
            <a:ext cx="429301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1B8454B-F1F3-1DC4-90FC-3F5B1FFE3EDE}"/>
              </a:ext>
            </a:extLst>
          </p:cNvPr>
          <p:cNvSpPr txBox="1"/>
          <p:nvPr/>
        </p:nvSpPr>
        <p:spPr>
          <a:xfrm>
            <a:off x="8454887" y="3429000"/>
            <a:ext cx="37371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Vibron à Florac (Lozère, France).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ontagne&#10;&#10;Le contenu généré par l’IA peut être incorrect.">
            <a:extLst>
              <a:ext uri="{FF2B5EF4-FFF2-40B4-BE49-F238E27FC236}">
                <a16:creationId xmlns:a16="http://schemas.microsoft.com/office/drawing/2014/main" id="{AFC21887-8CBB-648D-3AC5-E1D63342B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00" y="802334"/>
            <a:ext cx="11304000" cy="49808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BA99D9C-119A-4553-5B09-B0FE9BDE24BE}"/>
              </a:ext>
            </a:extLst>
          </p:cNvPr>
          <p:cNvSpPr txBox="1"/>
          <p:nvPr/>
        </p:nvSpPr>
        <p:spPr>
          <a:xfrm>
            <a:off x="1781300" y="5824833"/>
            <a:ext cx="9013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l'église Saint-Martin et les contreforts du causse Méjea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eau&#10;&#10;Le contenu généré par l’IA peut être incorrect.">
            <a:extLst>
              <a:ext uri="{FF2B5EF4-FFF2-40B4-BE49-F238E27FC236}">
                <a16:creationId xmlns:a16="http://schemas.microsoft.com/office/drawing/2014/main" id="{53FB8F80-29BA-8E13-B840-B289DA372D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545" y="279000"/>
            <a:ext cx="849737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27F891-26FE-2B56-9293-B095A1F32790}"/>
              </a:ext>
            </a:extLst>
          </p:cNvPr>
          <p:cNvSpPr txBox="1"/>
          <p:nvPr/>
        </p:nvSpPr>
        <p:spPr>
          <a:xfrm>
            <a:off x="556591" y="3617842"/>
            <a:ext cx="2968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Cascade dans le centre de Florac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D20DFF6A-4434-4E6E-610F-BE8A438F9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0" y="395158"/>
            <a:ext cx="11592000" cy="606768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88FC8B-669F-D0D8-71EB-0E333A30C31A}"/>
              </a:ext>
            </a:extLst>
          </p:cNvPr>
          <p:cNvSpPr txBox="1"/>
          <p:nvPr/>
        </p:nvSpPr>
        <p:spPr>
          <a:xfrm>
            <a:off x="300000" y="395158"/>
            <a:ext cx="3800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du château et de l'église Saint-Martin.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ciel&#10;&#10;Le contenu généré par l’IA peut être incorrect.">
            <a:extLst>
              <a:ext uri="{FF2B5EF4-FFF2-40B4-BE49-F238E27FC236}">
                <a16:creationId xmlns:a16="http://schemas.microsoft.com/office/drawing/2014/main" id="{5D4B9C0F-789B-5B16-727F-A02C3187D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39999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814E1D-BEBB-2619-C23D-BA84391B8456}"/>
              </a:ext>
            </a:extLst>
          </p:cNvPr>
          <p:cNvSpPr txBox="1"/>
          <p:nvPr/>
        </p:nvSpPr>
        <p:spPr>
          <a:xfrm>
            <a:off x="1896000" y="279000"/>
            <a:ext cx="4381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Causse Méjean.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arapluie&#10;&#10;Le contenu généré par l’IA peut être incorrect.">
            <a:extLst>
              <a:ext uri="{FF2B5EF4-FFF2-40B4-BE49-F238E27FC236}">
                <a16:creationId xmlns:a16="http://schemas.microsoft.com/office/drawing/2014/main" id="{7A7908C2-61DE-5E2C-4479-4BAD2970E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2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7D6542-D1E4-86E1-E1E8-9A81E39D99F8}"/>
              </a:ext>
            </a:extLst>
          </p:cNvPr>
          <p:cNvSpPr txBox="1"/>
          <p:nvPr/>
        </p:nvSpPr>
        <p:spPr>
          <a:xfrm>
            <a:off x="9072748" y="2980706"/>
            <a:ext cx="3119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mairie.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4958EF99-AA92-FC1B-98F2-460BFC77F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627" y="189000"/>
            <a:ext cx="5634746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1ADE385-D9CC-DEEA-02D7-9BBB23B4C87C}"/>
              </a:ext>
            </a:extLst>
          </p:cNvPr>
          <p:cNvSpPr txBox="1"/>
          <p:nvPr/>
        </p:nvSpPr>
        <p:spPr>
          <a:xfrm>
            <a:off x="1531917" y="3811979"/>
            <a:ext cx="2707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Porte des Templiers.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F7EF712F-45CB-466E-2BA7-ABF90A46A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237" y="279000"/>
            <a:ext cx="472352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2A9301-A288-921D-E68E-19A7939A1763}"/>
              </a:ext>
            </a:extLst>
          </p:cNvPr>
          <p:cNvSpPr txBox="1"/>
          <p:nvPr/>
        </p:nvSpPr>
        <p:spPr>
          <a:xfrm>
            <a:off x="4910999" y="6207826"/>
            <a:ext cx="3546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 de l'Église.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arbre&#10;&#10;Le contenu généré par l’IA peut être incorrect.">
            <a:extLst>
              <a:ext uri="{FF2B5EF4-FFF2-40B4-BE49-F238E27FC236}">
                <a16:creationId xmlns:a16="http://schemas.microsoft.com/office/drawing/2014/main" id="{13DA0640-4F38-4833-6482-E2671B646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1A9F87-F729-56B2-6FE5-BDAB5D8DCAC3}"/>
              </a:ext>
            </a:extLst>
          </p:cNvPr>
          <p:cNvSpPr txBox="1"/>
          <p:nvPr/>
        </p:nvSpPr>
        <p:spPr>
          <a:xfrm>
            <a:off x="3645725" y="6181913"/>
            <a:ext cx="56170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et le clocher de l'église.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5C435EA6-04B6-AE2E-0680-1EAB1C4CA2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996" y="279000"/>
            <a:ext cx="4723523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AEBE0B-C14A-72CE-C886-ECB7FE6BF3E4}"/>
              </a:ext>
            </a:extLst>
          </p:cNvPr>
          <p:cNvSpPr txBox="1"/>
          <p:nvPr/>
        </p:nvSpPr>
        <p:spPr>
          <a:xfrm>
            <a:off x="8455231" y="3944390"/>
            <a:ext cx="3301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Saint-Martin, la tour-clocher.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ciel&#10;&#10;Le contenu généré par l’IA peut être incorrect.">
            <a:extLst>
              <a:ext uri="{FF2B5EF4-FFF2-40B4-BE49-F238E27FC236}">
                <a16:creationId xmlns:a16="http://schemas.microsoft.com/office/drawing/2014/main" id="{BA6B5F54-34DE-5A7C-7488-6DEDE7DFFC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94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6A9374-DB4F-4AC1-0E43-5E5CF0E06025}"/>
              </a:ext>
            </a:extLst>
          </p:cNvPr>
          <p:cNvSpPr txBox="1"/>
          <p:nvPr/>
        </p:nvSpPr>
        <p:spPr>
          <a:xfrm>
            <a:off x="5751443" y="6215974"/>
            <a:ext cx="3167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Temple protestant.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61326C1-72AA-F027-F0BB-08D9C6B98FAC}"/>
              </a:ext>
            </a:extLst>
          </p:cNvPr>
          <p:cNvSpPr txBox="1"/>
          <p:nvPr/>
        </p:nvSpPr>
        <p:spPr>
          <a:xfrm>
            <a:off x="8918713" y="1757548"/>
            <a:ext cx="316727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Des Images Sur La Lozère </a:t>
            </a:r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Les Images Et Le Son Du Net</a:t>
            </a:r>
          </a:p>
          <a:p>
            <a:endParaRPr lang="fr-FR" sz="2400" b="1" dirty="0"/>
          </a:p>
          <a:p>
            <a:r>
              <a:rPr lang="fr-FR" sz="2400" b="1" dirty="0"/>
              <a:t>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201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2025-03-13T09:27:59Z</dcterms:created>
  <dcterms:modified xsi:type="dcterms:W3CDTF">2025-05-27T14:28:55Z</dcterms:modified>
</cp:coreProperties>
</file>