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6808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6591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6607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238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955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55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418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4362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571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1980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447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5115A-A869-4847-9C53-7137A15AB5AD}" type="datetimeFigureOut">
              <a:rPr lang="fr-FR" smtClean="0"/>
              <a:t>28/01/2024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96B8E2-E6BE-42C0-A904-0964A214A9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6132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5B003F-B755-8053-BD3F-F119201E2B2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2C550E9-A15B-BF48-5FDD-3A70BC5F9A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C9FE8B5-817D-1FB2-0A05-E07667FBEF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648929"/>
            <a:ext cx="4809331" cy="4663039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79115D6-22D4-ED6B-D691-AFF03DA561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428" y="-99392"/>
            <a:ext cx="12254428" cy="695739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E201386-0848-09AF-7D12-8E1E17DD113B}"/>
              </a:ext>
            </a:extLst>
          </p:cNvPr>
          <p:cNvSpPr/>
          <p:nvPr/>
        </p:nvSpPr>
        <p:spPr>
          <a:xfrm>
            <a:off x="1775521" y="692696"/>
            <a:ext cx="798799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3399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LES FILLES DU JOUR N°10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646950D5-DAAC-B79E-D490-A8F0468AA8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35" y="5762171"/>
            <a:ext cx="254317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117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  <p:sndAc>
          <p:stSnd loop="1">
            <p:snd r:embed="rId2" name="Sex Bomb Tom John.wav"/>
          </p:stSnd>
        </p:sndAc>
      </p:transition>
    </mc:Choice>
    <mc:Fallback>
      <p:transition spd="slow" advTm="3000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F6A877-B88D-4C86-3782-BFA0E2BE5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FF4C8C-81D4-2853-E9C0-425B141A98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319" y="0"/>
            <a:ext cx="5197850" cy="6858000"/>
          </a:xfrm>
        </p:spPr>
      </p:pic>
    </p:spTree>
    <p:extLst>
      <p:ext uri="{BB962C8B-B14F-4D97-AF65-F5344CB8AC3E}">
        <p14:creationId xmlns:p14="http://schemas.microsoft.com/office/powerpoint/2010/main" val="872420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82D3AB-D8D9-AB07-7506-0A2F5C8ED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²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04A449-431C-AAA4-CF3C-52B4C192DA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676" y="0"/>
            <a:ext cx="5434572" cy="6790482"/>
          </a:xfrm>
        </p:spPr>
      </p:pic>
    </p:spTree>
    <p:extLst>
      <p:ext uri="{BB962C8B-B14F-4D97-AF65-F5344CB8AC3E}">
        <p14:creationId xmlns:p14="http://schemas.microsoft.com/office/powerpoint/2010/main" val="3182870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310725-BFBD-1E05-68C6-D85102529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30A97B-94B8-3C3B-E709-E32422EF3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212" y="-99392"/>
            <a:ext cx="5726166" cy="6912768"/>
          </a:xfrm>
        </p:spPr>
      </p:pic>
    </p:spTree>
    <p:extLst>
      <p:ext uri="{BB962C8B-B14F-4D97-AF65-F5344CB8AC3E}">
        <p14:creationId xmlns:p14="http://schemas.microsoft.com/office/powerpoint/2010/main" val="561090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981787-1884-B96D-9F50-FF8B0091B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477597-BE40-A909-2E41-F2868992E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647" y="-171400"/>
            <a:ext cx="5733354" cy="7029400"/>
          </a:xfrm>
        </p:spPr>
      </p:pic>
    </p:spTree>
    <p:extLst>
      <p:ext uri="{BB962C8B-B14F-4D97-AF65-F5344CB8AC3E}">
        <p14:creationId xmlns:p14="http://schemas.microsoft.com/office/powerpoint/2010/main" val="846121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883CDE-D111-7B36-A01F-AD13E6AB20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835E0E-CC9A-D2B8-76DF-3EF77BB78F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81532"/>
            <a:ext cx="3960440" cy="7017357"/>
          </a:xfrm>
        </p:spPr>
      </p:pic>
    </p:spTree>
    <p:extLst>
      <p:ext uri="{BB962C8B-B14F-4D97-AF65-F5344CB8AC3E}">
        <p14:creationId xmlns:p14="http://schemas.microsoft.com/office/powerpoint/2010/main" val="2101197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DEA1F8-991E-BBEE-1C0E-069546503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34B396-C9EF-A6E1-F73E-E59C490C0F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67258"/>
            <a:ext cx="5184576" cy="7776864"/>
          </a:xfrm>
        </p:spPr>
      </p:pic>
    </p:spTree>
    <p:extLst>
      <p:ext uri="{BB962C8B-B14F-4D97-AF65-F5344CB8AC3E}">
        <p14:creationId xmlns:p14="http://schemas.microsoft.com/office/powerpoint/2010/main" val="116421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E2E53-23A1-17C1-4737-57BE7F491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F17209-194F-ECCD-8551-6E64CF9D4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16782"/>
            <a:ext cx="5456294" cy="6741368"/>
          </a:xfrm>
        </p:spPr>
      </p:pic>
    </p:spTree>
    <p:extLst>
      <p:ext uri="{BB962C8B-B14F-4D97-AF65-F5344CB8AC3E}">
        <p14:creationId xmlns:p14="http://schemas.microsoft.com/office/powerpoint/2010/main" val="1631291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37C547-8E74-F8B8-B1F2-5A4029922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091C0A-DF02-F3AA-FF8D-8105415317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93450"/>
            <a:ext cx="5402269" cy="7322849"/>
          </a:xfrm>
        </p:spPr>
      </p:pic>
    </p:spTree>
    <p:extLst>
      <p:ext uri="{BB962C8B-B14F-4D97-AF65-F5344CB8AC3E}">
        <p14:creationId xmlns:p14="http://schemas.microsoft.com/office/powerpoint/2010/main" val="7200705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2C6168-FF6D-C9D8-A41D-E3D36685C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B0E3A0-43FE-90DD-6AE7-919BD77291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48300"/>
            <a:ext cx="4674929" cy="7154599"/>
          </a:xfrm>
        </p:spPr>
      </p:pic>
    </p:spTree>
    <p:extLst>
      <p:ext uri="{BB962C8B-B14F-4D97-AF65-F5344CB8AC3E}">
        <p14:creationId xmlns:p14="http://schemas.microsoft.com/office/powerpoint/2010/main" val="1331389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A1715-A8C4-F06C-181F-B1589F5DC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D99CF9-8AE9-236A-F5A9-400118EB74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0"/>
            <a:ext cx="5027189" cy="7247612"/>
          </a:xfrm>
        </p:spPr>
      </p:pic>
    </p:spTree>
    <p:extLst>
      <p:ext uri="{BB962C8B-B14F-4D97-AF65-F5344CB8AC3E}">
        <p14:creationId xmlns:p14="http://schemas.microsoft.com/office/powerpoint/2010/main" val="2898342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77070A-583E-92EA-B824-6AE46C7FE3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38EC63A-1015-487D-15A6-4743819508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0283"/>
            <a:ext cx="6317383" cy="7317432"/>
          </a:xfrm>
        </p:spPr>
      </p:pic>
    </p:spTree>
    <p:extLst>
      <p:ext uri="{BB962C8B-B14F-4D97-AF65-F5344CB8AC3E}">
        <p14:creationId xmlns:p14="http://schemas.microsoft.com/office/powerpoint/2010/main" val="2309054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70931-DB48-BF6F-1C43-668A808D0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FD02AC-F299-D735-E1F0-178FB3DD41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4714008" cy="7044126"/>
          </a:xfrm>
        </p:spPr>
      </p:pic>
    </p:spTree>
    <p:extLst>
      <p:ext uri="{BB962C8B-B14F-4D97-AF65-F5344CB8AC3E}">
        <p14:creationId xmlns:p14="http://schemas.microsoft.com/office/powerpoint/2010/main" val="3275402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89B48C-84AF-2B9F-2B20-BF8B8A041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7F4322-072C-2149-BD59-0C897EB881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33104"/>
            <a:ext cx="5472608" cy="6854148"/>
          </a:xfrm>
        </p:spPr>
      </p:pic>
    </p:spTree>
    <p:extLst>
      <p:ext uri="{BB962C8B-B14F-4D97-AF65-F5344CB8AC3E}">
        <p14:creationId xmlns:p14="http://schemas.microsoft.com/office/powerpoint/2010/main" val="2028032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D75C11-E9CA-9E97-6089-A273E1B61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C20CFC-F135-CD70-C96B-04E6666B0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40736"/>
            <a:ext cx="4536504" cy="6882377"/>
          </a:xfrm>
        </p:spPr>
      </p:pic>
    </p:spTree>
    <p:extLst>
      <p:ext uri="{BB962C8B-B14F-4D97-AF65-F5344CB8AC3E}">
        <p14:creationId xmlns:p14="http://schemas.microsoft.com/office/powerpoint/2010/main" val="1804168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1FFAAE-DBDD-ABB0-1EB4-CB90558CA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87008A-3945-FE66-4A30-D52460B46B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-1312"/>
            <a:ext cx="4032448" cy="6792301"/>
          </a:xfrm>
        </p:spPr>
      </p:pic>
    </p:spTree>
    <p:extLst>
      <p:ext uri="{BB962C8B-B14F-4D97-AF65-F5344CB8AC3E}">
        <p14:creationId xmlns:p14="http://schemas.microsoft.com/office/powerpoint/2010/main" val="971097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3E34F-0A29-7EAA-A5BD-51EC776EF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76FEBB-BA88-47DA-62A2-4496418516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559237"/>
            <a:ext cx="6912768" cy="8397832"/>
          </a:xfrm>
        </p:spPr>
      </p:pic>
    </p:spTree>
    <p:extLst>
      <p:ext uri="{BB962C8B-B14F-4D97-AF65-F5344CB8AC3E}">
        <p14:creationId xmlns:p14="http://schemas.microsoft.com/office/powerpoint/2010/main" val="231919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B96B09-2763-8D6F-5D62-A1A51C81F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94E332-9AB0-CC9E-1439-E3F60922D9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4888" y="0"/>
            <a:ext cx="5889384" cy="6848122"/>
          </a:xfrm>
        </p:spPr>
      </p:pic>
    </p:spTree>
    <p:extLst>
      <p:ext uri="{BB962C8B-B14F-4D97-AF65-F5344CB8AC3E}">
        <p14:creationId xmlns:p14="http://schemas.microsoft.com/office/powerpoint/2010/main" val="2639990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17A5D2-8052-84D5-0792-E75F13D18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72CDC8-4F6E-D2CD-DB42-C7C0E2BB80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78211"/>
            <a:ext cx="5112568" cy="7065354"/>
          </a:xfrm>
        </p:spPr>
      </p:pic>
    </p:spTree>
    <p:extLst>
      <p:ext uri="{BB962C8B-B14F-4D97-AF65-F5344CB8AC3E}">
        <p14:creationId xmlns:p14="http://schemas.microsoft.com/office/powerpoint/2010/main" val="189966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38DA3C-8EBF-9525-2267-9348B40526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FB2340-8AD5-4CAF-4D1B-995456B61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531440"/>
            <a:ext cx="5865785" cy="8396352"/>
          </a:xfrm>
        </p:spPr>
      </p:pic>
    </p:spTree>
    <p:extLst>
      <p:ext uri="{BB962C8B-B14F-4D97-AF65-F5344CB8AC3E}">
        <p14:creationId xmlns:p14="http://schemas.microsoft.com/office/powerpoint/2010/main" val="35076712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B37945-7F27-5FDE-4638-D42DCBB04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AAB0A3-EDC0-1566-A0E0-B19D60B5FB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395536"/>
            <a:ext cx="8070313" cy="10068227"/>
          </a:xfrm>
        </p:spPr>
      </p:pic>
    </p:spTree>
    <p:extLst>
      <p:ext uri="{BB962C8B-B14F-4D97-AF65-F5344CB8AC3E}">
        <p14:creationId xmlns:p14="http://schemas.microsoft.com/office/powerpoint/2010/main" val="472890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81B070-DF33-5931-74B6-5600B21B1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0730BC-A033-5824-1A03-1FEF73EE6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007" y="-459432"/>
            <a:ext cx="4860861" cy="7272808"/>
          </a:xfrm>
        </p:spPr>
      </p:pic>
    </p:spTree>
    <p:extLst>
      <p:ext uri="{BB962C8B-B14F-4D97-AF65-F5344CB8AC3E}">
        <p14:creationId xmlns:p14="http://schemas.microsoft.com/office/powerpoint/2010/main" val="3125017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7D5549-7EAC-3508-F5F5-B9CC8D7B1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F3E1FC-2732-178D-A59E-B9AA4C51C4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40736"/>
            <a:ext cx="4680520" cy="7100865"/>
          </a:xfrm>
        </p:spPr>
      </p:pic>
    </p:spTree>
    <p:extLst>
      <p:ext uri="{BB962C8B-B14F-4D97-AF65-F5344CB8AC3E}">
        <p14:creationId xmlns:p14="http://schemas.microsoft.com/office/powerpoint/2010/main" val="82032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F53D41-2DE0-E9BF-0797-0CCD6D5BA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A3FBCB-F69F-91AB-92E0-F22D65A6BC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49888"/>
            <a:ext cx="3960440" cy="6791479"/>
          </a:xfrm>
        </p:spPr>
      </p:pic>
    </p:spTree>
    <p:extLst>
      <p:ext uri="{BB962C8B-B14F-4D97-AF65-F5344CB8AC3E}">
        <p14:creationId xmlns:p14="http://schemas.microsoft.com/office/powerpoint/2010/main" val="3011366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CF86F1-7DA8-E1C2-17DB-C2BF3DA8E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D62866-C2FD-B619-C387-9B64CAAB97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386194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2DAC9-3797-6EF5-F9A2-9C57B4B27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199A10-2895-876C-0589-3EDCEFAA5A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9030" y="-243408"/>
            <a:ext cx="5298355" cy="7101408"/>
          </a:xfrm>
        </p:spPr>
      </p:pic>
    </p:spTree>
    <p:extLst>
      <p:ext uri="{BB962C8B-B14F-4D97-AF65-F5344CB8AC3E}">
        <p14:creationId xmlns:p14="http://schemas.microsoft.com/office/powerpoint/2010/main" val="473324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E4817D-9E83-06D2-1431-39A613F65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301234-AC4C-02BD-3DB3-E13542E4E7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3331978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11F35A-A75B-5738-78DE-664706782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5923D4D-641E-C0BB-18F9-96C8F20402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67470"/>
            <a:ext cx="4824536" cy="6758107"/>
          </a:xfrm>
        </p:spPr>
      </p:pic>
    </p:spTree>
    <p:extLst>
      <p:ext uri="{BB962C8B-B14F-4D97-AF65-F5344CB8AC3E}">
        <p14:creationId xmlns:p14="http://schemas.microsoft.com/office/powerpoint/2010/main" val="3191418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54FDCF-867C-FAF9-9A23-4D0B74C86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189273-F117-569A-4BCF-A563ED066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872208"/>
            <a:ext cx="5400600" cy="7776865"/>
          </a:xfrm>
        </p:spPr>
      </p:pic>
    </p:spTree>
    <p:extLst>
      <p:ext uri="{BB962C8B-B14F-4D97-AF65-F5344CB8AC3E}">
        <p14:creationId xmlns:p14="http://schemas.microsoft.com/office/powerpoint/2010/main" val="2823245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776088-1A7E-8575-93C4-E7296760C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967809-C013-44D9-0929-18FC99651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602307" cy="6948598"/>
          </a:xfrm>
        </p:spPr>
      </p:pic>
    </p:spTree>
    <p:extLst>
      <p:ext uri="{BB962C8B-B14F-4D97-AF65-F5344CB8AC3E}">
        <p14:creationId xmlns:p14="http://schemas.microsoft.com/office/powerpoint/2010/main" val="3377065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56CBAF-8D0A-5C83-5B40-B2D3347A3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A76B39-A6E4-FF97-E964-A0FEEEA301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80983"/>
            <a:ext cx="4389743" cy="7110384"/>
          </a:xfrm>
        </p:spPr>
      </p:pic>
    </p:spTree>
    <p:extLst>
      <p:ext uri="{BB962C8B-B14F-4D97-AF65-F5344CB8AC3E}">
        <p14:creationId xmlns:p14="http://schemas.microsoft.com/office/powerpoint/2010/main" val="3006671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A01323-BE89-1EBE-BBDD-5A934483C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921BD4-54A4-6FF3-7A47-5F3912C0C0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499208"/>
            <a:ext cx="6253310" cy="7816639"/>
          </a:xfrm>
        </p:spPr>
      </p:pic>
    </p:spTree>
    <p:extLst>
      <p:ext uri="{BB962C8B-B14F-4D97-AF65-F5344CB8AC3E}">
        <p14:creationId xmlns:p14="http://schemas.microsoft.com/office/powerpoint/2010/main" val="2542190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6FF758-2874-A1EF-F722-836AA7C81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F3351E-B605-BF61-8818-46AB17FC7D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59593"/>
            <a:ext cx="5741749" cy="7177186"/>
          </a:xfrm>
        </p:spPr>
      </p:pic>
    </p:spTree>
    <p:extLst>
      <p:ext uri="{BB962C8B-B14F-4D97-AF65-F5344CB8AC3E}">
        <p14:creationId xmlns:p14="http://schemas.microsoft.com/office/powerpoint/2010/main" val="232995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9FC03D-CA3E-01B2-924F-C7A988565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40784E-6A6E-8859-276B-F773B0E446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637" y="-99392"/>
            <a:ext cx="5669627" cy="7059459"/>
          </a:xfrm>
        </p:spPr>
      </p:pic>
    </p:spTree>
    <p:extLst>
      <p:ext uri="{BB962C8B-B14F-4D97-AF65-F5344CB8AC3E}">
        <p14:creationId xmlns:p14="http://schemas.microsoft.com/office/powerpoint/2010/main" val="1929978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CDE4BD-17C1-10FC-AC59-20339B0CB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445479-8EC4-A49A-8ECE-6C1481C85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229176"/>
            <a:ext cx="5688632" cy="7110790"/>
          </a:xfrm>
        </p:spPr>
      </p:pic>
    </p:spTree>
    <p:extLst>
      <p:ext uri="{BB962C8B-B14F-4D97-AF65-F5344CB8AC3E}">
        <p14:creationId xmlns:p14="http://schemas.microsoft.com/office/powerpoint/2010/main" val="1327346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147D1-6278-83BF-0DF2-750BC14F6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51356C-ED11-B3B2-5EBF-462DB9035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510" y="-459432"/>
            <a:ext cx="5888246" cy="7317432"/>
          </a:xfrm>
        </p:spPr>
      </p:pic>
    </p:spTree>
    <p:extLst>
      <p:ext uri="{BB962C8B-B14F-4D97-AF65-F5344CB8AC3E}">
        <p14:creationId xmlns:p14="http://schemas.microsoft.com/office/powerpoint/2010/main" val="1663652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B24B81-2B43-47B2-7CDA-3974DCE5A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B4B1690-8BE2-1C70-FBCD-FD355281F5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01656"/>
            <a:ext cx="5256583" cy="6965473"/>
          </a:xfrm>
        </p:spPr>
      </p:pic>
    </p:spTree>
    <p:extLst>
      <p:ext uri="{BB962C8B-B14F-4D97-AF65-F5344CB8AC3E}">
        <p14:creationId xmlns:p14="http://schemas.microsoft.com/office/powerpoint/2010/main" val="231198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87E9F4-43FB-3973-66D7-57985EF5F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5A47FC-4933-EF4D-4700-8C403C5B7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3162"/>
            <a:ext cx="4752528" cy="7128792"/>
          </a:xfrm>
        </p:spPr>
      </p:pic>
    </p:spTree>
    <p:extLst>
      <p:ext uri="{BB962C8B-B14F-4D97-AF65-F5344CB8AC3E}">
        <p14:creationId xmlns:p14="http://schemas.microsoft.com/office/powerpoint/2010/main" val="4157672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1CB3DC-4B37-0CCB-21B6-9E8845835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BADE2A-8736-AADD-7089-D3C91EAB3A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13770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0EC11A-43F4-2B1E-C371-ACB40CC72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8BDA0B-8368-43A7-0891-6129D4D91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125340"/>
            <a:ext cx="3960440" cy="7092651"/>
          </a:xfrm>
        </p:spPr>
      </p:pic>
    </p:spTree>
    <p:extLst>
      <p:ext uri="{BB962C8B-B14F-4D97-AF65-F5344CB8AC3E}">
        <p14:creationId xmlns:p14="http://schemas.microsoft.com/office/powerpoint/2010/main" val="3228154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274689-B0D5-76B9-DCC3-57DB6C8A3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133CF5-97BA-1CC2-0720-3780890F0C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509062"/>
            <a:ext cx="5527924" cy="7367062"/>
          </a:xfrm>
        </p:spPr>
      </p:pic>
    </p:spTree>
    <p:extLst>
      <p:ext uri="{BB962C8B-B14F-4D97-AF65-F5344CB8AC3E}">
        <p14:creationId xmlns:p14="http://schemas.microsoft.com/office/powerpoint/2010/main" val="2340397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101EFF-3812-DA14-156A-DD9727B21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712182-5368-0677-6910-7E018A512D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01656"/>
            <a:ext cx="5256583" cy="6965473"/>
          </a:xfrm>
        </p:spPr>
      </p:pic>
    </p:spTree>
    <p:extLst>
      <p:ext uri="{BB962C8B-B14F-4D97-AF65-F5344CB8AC3E}">
        <p14:creationId xmlns:p14="http://schemas.microsoft.com/office/powerpoint/2010/main" val="1928361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4D4E18-14F5-9FEC-A492-26396DE35A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A0307D-5146-CA04-2810-8779B6A592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4970" y="-99392"/>
            <a:ext cx="5727294" cy="7008543"/>
          </a:xfrm>
        </p:spPr>
      </p:pic>
    </p:spTree>
    <p:extLst>
      <p:ext uri="{BB962C8B-B14F-4D97-AF65-F5344CB8AC3E}">
        <p14:creationId xmlns:p14="http://schemas.microsoft.com/office/powerpoint/2010/main" val="1712086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0628C5-A177-09D8-3560-B1090941B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954CED-94BC-4434-835B-CF31D5A46E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470795" cy="6759284"/>
          </a:xfrm>
        </p:spPr>
      </p:pic>
    </p:spTree>
    <p:extLst>
      <p:ext uri="{BB962C8B-B14F-4D97-AF65-F5344CB8AC3E}">
        <p14:creationId xmlns:p14="http://schemas.microsoft.com/office/powerpoint/2010/main" val="684417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2E0CAF-0B1D-59BE-16CC-F1EEBAA56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0B9EA4-B6D3-E776-A295-1BA89E9A51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437" y="0"/>
            <a:ext cx="5636417" cy="6858000"/>
          </a:xfrm>
        </p:spPr>
      </p:pic>
    </p:spTree>
    <p:extLst>
      <p:ext uri="{BB962C8B-B14F-4D97-AF65-F5344CB8AC3E}">
        <p14:creationId xmlns:p14="http://schemas.microsoft.com/office/powerpoint/2010/main" val="4149157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FDD4F8-CD1B-8400-F729-C444B3F565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F6A37A-50E9-40B0-D578-48A4F88F4A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35264"/>
            <a:ext cx="6421436" cy="7995563"/>
          </a:xfrm>
        </p:spPr>
      </p:pic>
    </p:spTree>
    <p:extLst>
      <p:ext uri="{BB962C8B-B14F-4D97-AF65-F5344CB8AC3E}">
        <p14:creationId xmlns:p14="http://schemas.microsoft.com/office/powerpoint/2010/main" val="480710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2FA8E7-3EC3-8ADE-8B69-62F12F19A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67DDB1-F3DE-0F75-9F84-8AB28B2636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369197" cy="6878734"/>
          </a:xfrm>
        </p:spPr>
      </p:pic>
    </p:spTree>
    <p:extLst>
      <p:ext uri="{BB962C8B-B14F-4D97-AF65-F5344CB8AC3E}">
        <p14:creationId xmlns:p14="http://schemas.microsoft.com/office/powerpoint/2010/main" val="1407344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47E42F-1D67-76C2-6F0B-3B07DCF96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16A2F4-C7CD-C1ED-9242-070888433C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5561409" cy="6858000"/>
          </a:xfrm>
        </p:spPr>
      </p:pic>
    </p:spTree>
    <p:extLst>
      <p:ext uri="{BB962C8B-B14F-4D97-AF65-F5344CB8AC3E}">
        <p14:creationId xmlns:p14="http://schemas.microsoft.com/office/powerpoint/2010/main" val="25071014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D5D64C-2870-2A60-389D-EA127A8AF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069E21-4D87-4E0D-826C-2E91E25682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689" y="0"/>
            <a:ext cx="5498567" cy="6887679"/>
          </a:xfrm>
        </p:spPr>
      </p:pic>
    </p:spTree>
    <p:extLst>
      <p:ext uri="{BB962C8B-B14F-4D97-AF65-F5344CB8AC3E}">
        <p14:creationId xmlns:p14="http://schemas.microsoft.com/office/powerpoint/2010/main" val="907608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20DAE1-F4FF-B67B-1F57-38629E85E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40E45D-1DB0-BB18-FE98-9CFD6FD8EF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365125"/>
            <a:ext cx="4864724" cy="608090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B9B0486-9A29-279B-6CC8-F5E91074A8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62" y="5229200"/>
            <a:ext cx="1090811" cy="88511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8BD0FFC-7A79-E20F-4DAB-126D836A23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976" y="5445224"/>
            <a:ext cx="1602738" cy="907405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F2AAD1DC-B3A1-3BD4-B2D6-7421636DC9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82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eelOff"/>
      </p:transition>
    </mc:Choice>
    <mc:Fallback>
      <p:transition spd="slow" advTm="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40</TotalTime>
  <Words>8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²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Filles du jour N°10 - Perroquet34740</dc:title>
  <dc:creator>Perroquet34740</dc:creator>
  <cp:lastModifiedBy>jean-louis BEYAERT</cp:lastModifiedBy>
  <cp:revision>7</cp:revision>
  <dcterms:created xsi:type="dcterms:W3CDTF">2024-01-28T10:15:46Z</dcterms:created>
  <dcterms:modified xsi:type="dcterms:W3CDTF">2024-01-28T10:55:56Z</dcterms:modified>
</cp:coreProperties>
</file>