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7" d="100"/>
          <a:sy n="87" d="100"/>
        </p:scale>
        <p:origin x="11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167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530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105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17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981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969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723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992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013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638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819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7E77E-2198-44F3-875A-EFD8153151F5}" type="datetimeFigureOut">
              <a:rPr lang="fr-FR" smtClean="0"/>
              <a:t>13/01/2024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82847-C11E-40EE-851C-707D12DF35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3298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71CE28-9A8B-171E-51C9-EDE863A55B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8AACA86-D2E8-3786-83D9-9F44DC7E0A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FB2C05F-8655-3344-01F9-F92EB45B3F5E}"/>
              </a:ext>
            </a:extLst>
          </p:cNvPr>
          <p:cNvSpPr/>
          <p:nvPr/>
        </p:nvSpPr>
        <p:spPr>
          <a:xfrm>
            <a:off x="1991544" y="1122363"/>
            <a:ext cx="74909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QUELQUES FILLES N°09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7F2DFAF-0031-1B74-7E74-B749EB2D3C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" y="1"/>
            <a:ext cx="12144672" cy="6857998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F24DFA1-B5EB-52C5-E7DA-F174C0A6DE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1916832"/>
            <a:ext cx="4377283" cy="423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548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  <p:sndAc>
          <p:stSnd loop="1">
            <p:snd r:embed="rId2" name="sex-bomb Max Raabe.wav"/>
          </p:stSnd>
        </p:sndAc>
      </p:transition>
    </mc:Choice>
    <mc:Fallback xmlns="">
      <p:transition spd="slow" advTm="6000">
        <p:fade/>
        <p:sndAc>
          <p:stSnd loop="1">
            <p:snd r:embed="rId5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D0205F-94BB-7A18-3169-A9FE74C74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542338-2BC4-9484-2F5C-3039E90847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710803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808C74-B747-0BA5-1210-CEE84EF49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F8E858-026C-06C7-D4E7-2931745479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565912" cy="6957392"/>
          </a:xfrm>
        </p:spPr>
      </p:pic>
    </p:spTree>
    <p:extLst>
      <p:ext uri="{BB962C8B-B14F-4D97-AF65-F5344CB8AC3E}">
        <p14:creationId xmlns:p14="http://schemas.microsoft.com/office/powerpoint/2010/main" val="95614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DAA8B3-D144-3B9F-99A6-D86995C57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A061AE-AEB2-E6DB-F22B-58E2AFB54B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2242"/>
            <a:ext cx="5497115" cy="6858000"/>
          </a:xfrm>
        </p:spPr>
      </p:pic>
    </p:spTree>
    <p:extLst>
      <p:ext uri="{BB962C8B-B14F-4D97-AF65-F5344CB8AC3E}">
        <p14:creationId xmlns:p14="http://schemas.microsoft.com/office/powerpoint/2010/main" val="3055799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6706D4-7FA0-2F7B-2D67-BC191FC76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700F38-391A-33F1-F09C-B8CDE19BC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53671"/>
            <a:ext cx="5872836" cy="7341046"/>
          </a:xfrm>
        </p:spPr>
      </p:pic>
    </p:spTree>
    <p:extLst>
      <p:ext uri="{BB962C8B-B14F-4D97-AF65-F5344CB8AC3E}">
        <p14:creationId xmlns:p14="http://schemas.microsoft.com/office/powerpoint/2010/main" val="1515368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E30CA9-4384-F16B-EAB9-9834E50C5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27790A-AAC8-74DF-C281-2893FEA80C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573722" cy="6886453"/>
          </a:xfrm>
        </p:spPr>
      </p:pic>
    </p:spTree>
    <p:extLst>
      <p:ext uri="{BB962C8B-B14F-4D97-AF65-F5344CB8AC3E}">
        <p14:creationId xmlns:p14="http://schemas.microsoft.com/office/powerpoint/2010/main" val="2069729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C23386-AA0C-98C5-EF10-162FA878C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9607C8-48BF-802D-3042-DE826410D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43408"/>
            <a:ext cx="7396713" cy="7101408"/>
          </a:xfrm>
        </p:spPr>
      </p:pic>
    </p:spTree>
    <p:extLst>
      <p:ext uri="{BB962C8B-B14F-4D97-AF65-F5344CB8AC3E}">
        <p14:creationId xmlns:p14="http://schemas.microsoft.com/office/powerpoint/2010/main" val="8672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44D8AD-B2D1-E254-31ED-09B626AEA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9CFC5F-0EEC-1353-BB72-8B3D0549B0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045" y="-99392"/>
            <a:ext cx="5483296" cy="6840760"/>
          </a:xfrm>
        </p:spPr>
      </p:pic>
    </p:spTree>
    <p:extLst>
      <p:ext uri="{BB962C8B-B14F-4D97-AF65-F5344CB8AC3E}">
        <p14:creationId xmlns:p14="http://schemas.microsoft.com/office/powerpoint/2010/main" val="829146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874E61-84CE-26BC-C64A-E61383B84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D3BDC2-3BE9-4437-4C03-354180239E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387424"/>
            <a:ext cx="7340888" cy="7173416"/>
          </a:xfrm>
        </p:spPr>
      </p:pic>
    </p:spTree>
    <p:extLst>
      <p:ext uri="{BB962C8B-B14F-4D97-AF65-F5344CB8AC3E}">
        <p14:creationId xmlns:p14="http://schemas.microsoft.com/office/powerpoint/2010/main" val="3768650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D83878-9969-B640-42BF-921BEF56B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3D9640-BF8A-811F-F5C3-7BAD20CAA8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51" y="-1361589"/>
            <a:ext cx="9673536" cy="8190261"/>
          </a:xfrm>
        </p:spPr>
      </p:pic>
    </p:spTree>
    <p:extLst>
      <p:ext uri="{BB962C8B-B14F-4D97-AF65-F5344CB8AC3E}">
        <p14:creationId xmlns:p14="http://schemas.microsoft.com/office/powerpoint/2010/main" val="2997051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D63F99-47A7-804E-CEAD-42DFA5FBC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4196DF-2F64-6F1D-3649-F0BD8AFE98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143" y="-1323528"/>
            <a:ext cx="6545222" cy="8181528"/>
          </a:xfrm>
        </p:spPr>
      </p:pic>
    </p:spTree>
    <p:extLst>
      <p:ext uri="{BB962C8B-B14F-4D97-AF65-F5344CB8AC3E}">
        <p14:creationId xmlns:p14="http://schemas.microsoft.com/office/powerpoint/2010/main" val="3969323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B76843-3F10-6B62-2C00-D12AB2FD9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448EEC-5BA1-CC0B-6BCD-C0EB0FD7ED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246379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B88BFF-ED3A-A3B1-E418-9D38D4AB2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9C86DD-3AC1-AE5B-4DCC-47B5C876A6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11" y="0"/>
            <a:ext cx="6198123" cy="6858000"/>
          </a:xfrm>
        </p:spPr>
      </p:pic>
    </p:spTree>
    <p:extLst>
      <p:ext uri="{BB962C8B-B14F-4D97-AF65-F5344CB8AC3E}">
        <p14:creationId xmlns:p14="http://schemas.microsoft.com/office/powerpoint/2010/main" val="1867621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D2884A-8727-5144-5001-CB4987ECF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B7C447-6292-22C0-4E17-9D62378076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187" y="-387424"/>
            <a:ext cx="4830283" cy="7245424"/>
          </a:xfrm>
        </p:spPr>
      </p:pic>
    </p:spTree>
    <p:extLst>
      <p:ext uri="{BB962C8B-B14F-4D97-AF65-F5344CB8AC3E}">
        <p14:creationId xmlns:p14="http://schemas.microsoft.com/office/powerpoint/2010/main" val="1741600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12CC52-FE8F-0C9B-BF75-D6E1CCD38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48E915-8984-910D-8A10-6063A810FC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210124"/>
            <a:ext cx="5332689" cy="6437752"/>
          </a:xfrm>
        </p:spPr>
      </p:pic>
    </p:spTree>
    <p:extLst>
      <p:ext uri="{BB962C8B-B14F-4D97-AF65-F5344CB8AC3E}">
        <p14:creationId xmlns:p14="http://schemas.microsoft.com/office/powerpoint/2010/main" val="3203047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2A5231-29DB-21AB-2BD3-4C694F165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53AAFB-94B4-F8E4-26D5-D9FA59F350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69360" cy="6669360"/>
          </a:xfrm>
        </p:spPr>
      </p:pic>
    </p:spTree>
    <p:extLst>
      <p:ext uri="{BB962C8B-B14F-4D97-AF65-F5344CB8AC3E}">
        <p14:creationId xmlns:p14="http://schemas.microsoft.com/office/powerpoint/2010/main" val="4232691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385D4A-EFE0-B172-F1C5-C89386261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A58328-0338-E4EB-2208-80DE26E78C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14986" cy="6858000"/>
          </a:xfrm>
        </p:spPr>
      </p:pic>
    </p:spTree>
    <p:extLst>
      <p:ext uri="{BB962C8B-B14F-4D97-AF65-F5344CB8AC3E}">
        <p14:creationId xmlns:p14="http://schemas.microsoft.com/office/powerpoint/2010/main" val="1566791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FEF214-02FD-7BEA-9004-657B082AB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C6AC88-C862-0EE7-1CBE-C2811500D9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964315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45657-2DA8-B432-2DB7-9A0DB3230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DF9D1D-FCEE-EDA6-13D9-6630F561F7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592485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FB136-8697-DDB3-97E2-0DE1D3F7B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C1DB6F-CB18-1005-206E-42161F7E45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7240"/>
            <a:ext cx="5472607" cy="6840760"/>
          </a:xfrm>
        </p:spPr>
      </p:pic>
    </p:spTree>
    <p:extLst>
      <p:ext uri="{BB962C8B-B14F-4D97-AF65-F5344CB8AC3E}">
        <p14:creationId xmlns:p14="http://schemas.microsoft.com/office/powerpoint/2010/main" val="3545750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68DDCE-F7E3-E499-17AF-6F2D75A9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0866B7-B6B1-49D5-003E-4D0E444D27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623520" cy="7029400"/>
          </a:xfrm>
        </p:spPr>
      </p:pic>
    </p:spTree>
    <p:extLst>
      <p:ext uri="{BB962C8B-B14F-4D97-AF65-F5344CB8AC3E}">
        <p14:creationId xmlns:p14="http://schemas.microsoft.com/office/powerpoint/2010/main" val="347645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7A824-9F2A-3CF9-6FCA-3F6403B20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3F5EE4-D9BE-5BA1-598D-5BE7993CBB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767296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A4240-94A3-A20B-99DA-E6BAFEB57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3B727B-2705-739C-F75A-FF65643F5B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16632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2766352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86EEAE-E336-A6E7-8A53-888480838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B37744-9052-A98A-7858-ED6157BEE7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98784"/>
            <a:ext cx="5645426" cy="7056784"/>
          </a:xfrm>
        </p:spPr>
      </p:pic>
    </p:spTree>
    <p:extLst>
      <p:ext uri="{BB962C8B-B14F-4D97-AF65-F5344CB8AC3E}">
        <p14:creationId xmlns:p14="http://schemas.microsoft.com/office/powerpoint/2010/main" val="970492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B7E3F9-9855-8439-8387-C6D85B1C7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07DE07-E506-374E-3B6D-5344DC6BE9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356" y="-1179512"/>
            <a:ext cx="6520908" cy="8151136"/>
          </a:xfrm>
        </p:spPr>
      </p:pic>
    </p:spTree>
    <p:extLst>
      <p:ext uri="{BB962C8B-B14F-4D97-AF65-F5344CB8AC3E}">
        <p14:creationId xmlns:p14="http://schemas.microsoft.com/office/powerpoint/2010/main" val="2524124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39EA6A-90FF-7AB5-DBA1-E8936A6B2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46FD7-2E60-5078-D630-83490E1743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254077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63925-9A31-98A5-9D21-A49DA3064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BAA409-FD2B-99E7-E25E-83CA50FE15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572125" cy="6858000"/>
          </a:xfrm>
        </p:spPr>
      </p:pic>
    </p:spTree>
    <p:extLst>
      <p:ext uri="{BB962C8B-B14F-4D97-AF65-F5344CB8AC3E}">
        <p14:creationId xmlns:p14="http://schemas.microsoft.com/office/powerpoint/2010/main" val="3475658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8EB702-B628-08F3-A230-B1CC7B38A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7F8073-2196-627C-B8C0-C7E9A04D7A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565912" cy="6957392"/>
          </a:xfrm>
        </p:spPr>
      </p:pic>
    </p:spTree>
    <p:extLst>
      <p:ext uri="{BB962C8B-B14F-4D97-AF65-F5344CB8AC3E}">
        <p14:creationId xmlns:p14="http://schemas.microsoft.com/office/powerpoint/2010/main" val="1852751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A8C3CE-183E-8CA1-C2B0-B1953ED63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906EA4-4791-87AD-FCEC-EE4871EB53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6799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342457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DBC84A-EF04-B461-ECED-05B4234BF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682FDE-A1AB-4721-360E-5352FFE1CE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604272" cy="6858000"/>
          </a:xfrm>
        </p:spPr>
      </p:pic>
    </p:spTree>
    <p:extLst>
      <p:ext uri="{BB962C8B-B14F-4D97-AF65-F5344CB8AC3E}">
        <p14:creationId xmlns:p14="http://schemas.microsoft.com/office/powerpoint/2010/main" val="1108895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D5B52B-9867-46E6-AF80-B0FD5BFA2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08097E-6DCD-860A-1C2F-ADCD0AA7B4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982" y="0"/>
            <a:ext cx="5309266" cy="6904066"/>
          </a:xfrm>
        </p:spPr>
      </p:pic>
    </p:spTree>
    <p:extLst>
      <p:ext uri="{BB962C8B-B14F-4D97-AF65-F5344CB8AC3E}">
        <p14:creationId xmlns:p14="http://schemas.microsoft.com/office/powerpoint/2010/main" val="2811332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9B2851-29DF-D7E5-851E-E026278FC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3A557C-CCEC-3273-10F9-330BCD5551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27919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386056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F98945-6CDE-3892-3278-1BC011CB2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B4E3EC-50F2-D58C-B7F3-B8BB8B85A4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0"/>
            <a:ext cx="5642411" cy="7053014"/>
          </a:xfrm>
        </p:spPr>
      </p:pic>
    </p:spTree>
    <p:extLst>
      <p:ext uri="{BB962C8B-B14F-4D97-AF65-F5344CB8AC3E}">
        <p14:creationId xmlns:p14="http://schemas.microsoft.com/office/powerpoint/2010/main" val="2239913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02528C-A9AB-1F25-A87D-72DF0455F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15711D-B152-0AC3-C9CD-6CB6A71038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14986" cy="6858000"/>
          </a:xfrm>
        </p:spPr>
      </p:pic>
    </p:spTree>
    <p:extLst>
      <p:ext uri="{BB962C8B-B14F-4D97-AF65-F5344CB8AC3E}">
        <p14:creationId xmlns:p14="http://schemas.microsoft.com/office/powerpoint/2010/main" val="324167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CEFB78-3F85-C793-3AD7-91EDEA200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2147BD-491A-6EA8-FDF5-88A05AE76A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300" y="-459432"/>
            <a:ext cx="6082964" cy="7320375"/>
          </a:xfrm>
        </p:spPr>
      </p:pic>
    </p:spTree>
    <p:extLst>
      <p:ext uri="{BB962C8B-B14F-4D97-AF65-F5344CB8AC3E}">
        <p14:creationId xmlns:p14="http://schemas.microsoft.com/office/powerpoint/2010/main" val="188663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C6DFA-BB18-F42C-6A07-E348F25FF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4FFD1C-DE52-D30F-D8F3-5DFBF42805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761007"/>
            <a:ext cx="8445410" cy="7588222"/>
          </a:xfrm>
        </p:spPr>
      </p:pic>
    </p:spTree>
    <p:extLst>
      <p:ext uri="{BB962C8B-B14F-4D97-AF65-F5344CB8AC3E}">
        <p14:creationId xmlns:p14="http://schemas.microsoft.com/office/powerpoint/2010/main" val="1147001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D84A48-CBB4-15A8-A3EB-6D456FB35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5501F2-899B-9BB4-A040-2981D67BCC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605" y="0"/>
            <a:ext cx="5476675" cy="6845845"/>
          </a:xfrm>
        </p:spPr>
      </p:pic>
    </p:spTree>
    <p:extLst>
      <p:ext uri="{BB962C8B-B14F-4D97-AF65-F5344CB8AC3E}">
        <p14:creationId xmlns:p14="http://schemas.microsoft.com/office/powerpoint/2010/main" val="2051799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6FF567-059B-DF7E-C452-EEAADCA81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D19011-B74A-D499-B0D4-EC951AC589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393094" cy="6741368"/>
          </a:xfrm>
        </p:spPr>
      </p:pic>
    </p:spTree>
    <p:extLst>
      <p:ext uri="{BB962C8B-B14F-4D97-AF65-F5344CB8AC3E}">
        <p14:creationId xmlns:p14="http://schemas.microsoft.com/office/powerpoint/2010/main" val="419641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FC71CA-9A59-17A5-D150-C5FA0E5AC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44804B-028C-590E-45DC-E1AB1AE944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46" y="0"/>
            <a:ext cx="7128281" cy="6830140"/>
          </a:xfrm>
        </p:spPr>
      </p:pic>
    </p:spTree>
    <p:extLst>
      <p:ext uri="{BB962C8B-B14F-4D97-AF65-F5344CB8AC3E}">
        <p14:creationId xmlns:p14="http://schemas.microsoft.com/office/powerpoint/2010/main" val="154887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179CD4-5094-C48B-BD7B-F53A86A82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F64FD3-0DE2-7CB6-D72C-11AEF0D250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7" y="0"/>
            <a:ext cx="5636417" cy="6858000"/>
          </a:xfrm>
        </p:spPr>
      </p:pic>
    </p:spTree>
    <p:extLst>
      <p:ext uri="{BB962C8B-B14F-4D97-AF65-F5344CB8AC3E}">
        <p14:creationId xmlns:p14="http://schemas.microsoft.com/office/powerpoint/2010/main" val="2048859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5D1ACE-27E8-0EC1-7F02-0C73E76A5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CA41E9-E5C7-DA7D-E533-261AAB2FF2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206" y="-603448"/>
            <a:ext cx="5988049" cy="7485062"/>
          </a:xfrm>
        </p:spPr>
      </p:pic>
    </p:spTree>
    <p:extLst>
      <p:ext uri="{BB962C8B-B14F-4D97-AF65-F5344CB8AC3E}">
        <p14:creationId xmlns:p14="http://schemas.microsoft.com/office/powerpoint/2010/main" val="1629027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025776-9D2E-F3B3-7E73-E9D4D1D09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7BF9E7-4DB9-335E-4B88-98BDF1D58B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1754114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B2157B-83A7-62F0-4CBF-5190AEF77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C54061-49C5-B64F-A20F-31E555A401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780" y="-891480"/>
            <a:ext cx="6218475" cy="7773094"/>
          </a:xfrm>
        </p:spPr>
      </p:pic>
    </p:spTree>
    <p:extLst>
      <p:ext uri="{BB962C8B-B14F-4D97-AF65-F5344CB8AC3E}">
        <p14:creationId xmlns:p14="http://schemas.microsoft.com/office/powerpoint/2010/main" val="1368615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50B606-DD94-B93F-FEB9-04F036BB2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F2B8BE-0C30-332B-13C0-80255E2079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416861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FDF9C9-4FBD-D467-31E5-E4C00268D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6DBFE2-7FB5-00D7-A955-6B88E13671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395536"/>
            <a:ext cx="6845260" cy="8424935"/>
          </a:xfrm>
        </p:spPr>
      </p:pic>
    </p:spTree>
    <p:extLst>
      <p:ext uri="{BB962C8B-B14F-4D97-AF65-F5344CB8AC3E}">
        <p14:creationId xmlns:p14="http://schemas.microsoft.com/office/powerpoint/2010/main" val="2826499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2D8E6F-C0F5-B1D9-6B8D-9D6475E03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CA869F-A8D2-D100-C229-27AB1A23F7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956" y="-747464"/>
            <a:ext cx="6394316" cy="7695063"/>
          </a:xfrm>
        </p:spPr>
      </p:pic>
    </p:spTree>
    <p:extLst>
      <p:ext uri="{BB962C8B-B14F-4D97-AF65-F5344CB8AC3E}">
        <p14:creationId xmlns:p14="http://schemas.microsoft.com/office/powerpoint/2010/main" val="3779256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84B288-5ECE-739A-6F37-8FF8E998F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E50926-ADBB-C5A4-DDD1-B58FF15C4B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080366"/>
            <a:ext cx="6348089" cy="7935112"/>
          </a:xfrm>
        </p:spPr>
      </p:pic>
    </p:spTree>
    <p:extLst>
      <p:ext uri="{BB962C8B-B14F-4D97-AF65-F5344CB8AC3E}">
        <p14:creationId xmlns:p14="http://schemas.microsoft.com/office/powerpoint/2010/main" val="3594462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117A01-E25D-8636-0B72-C42F23147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8C44A6-0838-4043-EF0D-F9831DC7F6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33324"/>
            <a:ext cx="3888432" cy="6911948"/>
          </a:xfrm>
        </p:spPr>
      </p:pic>
    </p:spTree>
    <p:extLst>
      <p:ext uri="{BB962C8B-B14F-4D97-AF65-F5344CB8AC3E}">
        <p14:creationId xmlns:p14="http://schemas.microsoft.com/office/powerpoint/2010/main" val="592340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1DFA13-1411-0900-4880-9FD7387B6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7B9CC5-508E-8903-670E-DF76DBE14D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666456"/>
            <a:ext cx="6552728" cy="8190912"/>
          </a:xfrm>
        </p:spPr>
      </p:pic>
    </p:spTree>
    <p:extLst>
      <p:ext uri="{BB962C8B-B14F-4D97-AF65-F5344CB8AC3E}">
        <p14:creationId xmlns:p14="http://schemas.microsoft.com/office/powerpoint/2010/main" val="2065666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9F920E-B5CA-9C39-0A18-FEAD852D1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4F5FCE-40E6-F72B-43A8-8879A3550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264572"/>
            <a:ext cx="5220580" cy="625219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D43D908-15B2-6993-6C81-2B014FB08B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315613"/>
            <a:ext cx="1450851" cy="11772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69EDDC1-1B5A-E8DA-0065-BE638C721B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68" y="5517232"/>
            <a:ext cx="1530730" cy="866637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880BCCD-2963-2E43-E68A-4A2CCFEA72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558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65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filles N°09 - Perroquet34740</dc:title>
  <dc:creator>Perroquet34740</dc:creator>
  <cp:lastModifiedBy>jean-louis BEYAERT</cp:lastModifiedBy>
  <cp:revision>3</cp:revision>
  <dcterms:created xsi:type="dcterms:W3CDTF">2023-12-29T10:18:22Z</dcterms:created>
  <dcterms:modified xsi:type="dcterms:W3CDTF">2024-01-13T18:53:42Z</dcterms:modified>
</cp:coreProperties>
</file>