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>
      <p:cViewPr varScale="1">
        <p:scale>
          <a:sx n="50" d="100"/>
          <a:sy n="50" d="100"/>
        </p:scale>
        <p:origin x="151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F70CA-860A-4C1C-B1E2-051A494F9C6D}" type="datetimeFigureOut">
              <a:rPr lang="fr-FR" smtClean="0"/>
              <a:t>05/10/2023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340F-0FDA-4365-8B90-FD166BF64B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058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F70CA-860A-4C1C-B1E2-051A494F9C6D}" type="datetimeFigureOut">
              <a:rPr lang="fr-FR" smtClean="0"/>
              <a:t>05/10/2023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340F-0FDA-4365-8B90-FD166BF64B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782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F70CA-860A-4C1C-B1E2-051A494F9C6D}" type="datetimeFigureOut">
              <a:rPr lang="fr-FR" smtClean="0"/>
              <a:t>05/10/2023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340F-0FDA-4365-8B90-FD166BF64B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07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F70CA-860A-4C1C-B1E2-051A494F9C6D}" type="datetimeFigureOut">
              <a:rPr lang="fr-FR" smtClean="0"/>
              <a:t>05/10/2023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340F-0FDA-4365-8B90-FD166BF64B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090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F70CA-860A-4C1C-B1E2-051A494F9C6D}" type="datetimeFigureOut">
              <a:rPr lang="fr-FR" smtClean="0"/>
              <a:t>05/10/2023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340F-0FDA-4365-8B90-FD166BF64B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472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F70CA-860A-4C1C-B1E2-051A494F9C6D}" type="datetimeFigureOut">
              <a:rPr lang="fr-FR" smtClean="0"/>
              <a:t>05/10/2023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340F-0FDA-4365-8B90-FD166BF64B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187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F70CA-860A-4C1C-B1E2-051A494F9C6D}" type="datetimeFigureOut">
              <a:rPr lang="fr-FR" smtClean="0"/>
              <a:t>05/10/2023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340F-0FDA-4365-8B90-FD166BF64B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922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F70CA-860A-4C1C-B1E2-051A494F9C6D}" type="datetimeFigureOut">
              <a:rPr lang="fr-FR" smtClean="0"/>
              <a:t>05/10/2023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340F-0FDA-4365-8B90-FD166BF64B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471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F70CA-860A-4C1C-B1E2-051A494F9C6D}" type="datetimeFigureOut">
              <a:rPr lang="fr-FR" smtClean="0"/>
              <a:t>05/10/2023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340F-0FDA-4365-8B90-FD166BF64B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1094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F70CA-860A-4C1C-B1E2-051A494F9C6D}" type="datetimeFigureOut">
              <a:rPr lang="fr-FR" smtClean="0"/>
              <a:t>05/10/2023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340F-0FDA-4365-8B90-FD166BF64B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2875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F70CA-860A-4C1C-B1E2-051A494F9C6D}" type="datetimeFigureOut">
              <a:rPr lang="fr-FR" smtClean="0"/>
              <a:t>05/10/2023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340F-0FDA-4365-8B90-FD166BF64B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759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F70CA-860A-4C1C-B1E2-051A494F9C6D}" type="datetimeFigureOut">
              <a:rPr lang="fr-FR" smtClean="0"/>
              <a:t>05/10/2023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33340F-0FDA-4365-8B90-FD166BF64B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98349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191E75-09BC-C6E0-5459-095548CCA86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6337CEC-3C95-26F9-1555-190E38D602E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8B62204-0697-929F-489E-F61F032916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254760"/>
            <a:ext cx="5313387" cy="526288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696B21C-2431-5E24-C180-362B0BE0E61A}"/>
              </a:ext>
            </a:extLst>
          </p:cNvPr>
          <p:cNvSpPr/>
          <p:nvPr/>
        </p:nvSpPr>
        <p:spPr>
          <a:xfrm>
            <a:off x="1343472" y="260648"/>
            <a:ext cx="891187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LA CORSE AUTREMENT N°33</a:t>
            </a:r>
          </a:p>
        </p:txBody>
      </p:sp>
    </p:spTree>
    <p:extLst>
      <p:ext uri="{BB962C8B-B14F-4D97-AF65-F5344CB8AC3E}">
        <p14:creationId xmlns:p14="http://schemas.microsoft.com/office/powerpoint/2010/main" val="3290656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  <p:sndAc>
          <p:stSnd loop="1">
            <p:snd r:embed="rId2" name="Corse 6.wav"/>
          </p:stSnd>
        </p:sndAc>
      </p:transition>
    </mc:Choice>
    <mc:Fallback>
      <p:transition spd="slow" advTm="5000">
        <p:fade/>
        <p:sndAc>
          <p:stSnd loop="1">
            <p:snd r:embed="rId2" name="Corse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089599-6C32-0D5F-61D6-430C5A7CF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A12552-34DF-BAD1-3D39-30EAA290B7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120924"/>
            <a:ext cx="9972721" cy="5115272"/>
          </a:xfrm>
        </p:spPr>
      </p:pic>
    </p:spTree>
    <p:extLst>
      <p:ext uri="{BB962C8B-B14F-4D97-AF65-F5344CB8AC3E}">
        <p14:creationId xmlns:p14="http://schemas.microsoft.com/office/powerpoint/2010/main" val="214027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7CA091-1F7A-B351-45BA-76002538D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4F9036-5CD1-34E7-CEC8-7A7E1A2CBA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173" y="-3267744"/>
            <a:ext cx="9391653" cy="12516254"/>
          </a:xfrm>
        </p:spPr>
      </p:pic>
    </p:spTree>
    <p:extLst>
      <p:ext uri="{BB962C8B-B14F-4D97-AF65-F5344CB8AC3E}">
        <p14:creationId xmlns:p14="http://schemas.microsoft.com/office/powerpoint/2010/main" val="3799734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7A70E7-722A-E2F9-136B-ECDD4B8F9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673831-F502-6623-6633-18DE3FE3D8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171400"/>
            <a:ext cx="7760096" cy="7760096"/>
          </a:xfrm>
        </p:spPr>
      </p:pic>
    </p:spTree>
    <p:extLst>
      <p:ext uri="{BB962C8B-B14F-4D97-AF65-F5344CB8AC3E}">
        <p14:creationId xmlns:p14="http://schemas.microsoft.com/office/powerpoint/2010/main" val="898842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8B1543-E4A9-1923-827B-5FB9E53F6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B1FB73-8EF6-F81C-A46B-A6DE336721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723901"/>
            <a:ext cx="8368428" cy="5577590"/>
          </a:xfrm>
        </p:spPr>
      </p:pic>
    </p:spTree>
    <p:extLst>
      <p:ext uri="{BB962C8B-B14F-4D97-AF65-F5344CB8AC3E}">
        <p14:creationId xmlns:p14="http://schemas.microsoft.com/office/powerpoint/2010/main" val="3554882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0542CF-CCFA-9462-1F12-E4CC6958D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0616EF-FBA6-891A-B98C-7D1F03ECE7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802" y="-2331640"/>
            <a:ext cx="10272464" cy="11050060"/>
          </a:xfrm>
        </p:spPr>
      </p:pic>
    </p:spTree>
    <p:extLst>
      <p:ext uri="{BB962C8B-B14F-4D97-AF65-F5344CB8AC3E}">
        <p14:creationId xmlns:p14="http://schemas.microsoft.com/office/powerpoint/2010/main" val="2142758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037B43-5D57-F22F-0750-8C71432B6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F24473-9A56-824B-9C0A-557F0D713A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00" y="-4923928"/>
            <a:ext cx="11912799" cy="22163348"/>
          </a:xfrm>
        </p:spPr>
      </p:pic>
    </p:spTree>
    <p:extLst>
      <p:ext uri="{BB962C8B-B14F-4D97-AF65-F5344CB8AC3E}">
        <p14:creationId xmlns:p14="http://schemas.microsoft.com/office/powerpoint/2010/main" val="3292810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33996B-5A83-5F97-923B-919111F884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3FDBD1-C81E-4491-1186-8C2E1DDD1B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7142" y="-25152"/>
            <a:ext cx="8237715" cy="10297144"/>
          </a:xfrm>
        </p:spPr>
      </p:pic>
    </p:spTree>
    <p:extLst>
      <p:ext uri="{BB962C8B-B14F-4D97-AF65-F5344CB8AC3E}">
        <p14:creationId xmlns:p14="http://schemas.microsoft.com/office/powerpoint/2010/main" val="226497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991EE8-D9C0-5B50-CFF3-EE8F7D24C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490FAF-84DB-8B33-8E99-849E8A96E2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650" y="-171400"/>
            <a:ext cx="8234699" cy="10293375"/>
          </a:xfrm>
        </p:spPr>
      </p:pic>
    </p:spTree>
    <p:extLst>
      <p:ext uri="{BB962C8B-B14F-4D97-AF65-F5344CB8AC3E}">
        <p14:creationId xmlns:p14="http://schemas.microsoft.com/office/powerpoint/2010/main" val="2924789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EEC367-F4AC-3246-0BD5-B426A8777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5F43D1-F5AE-D8ED-428D-BA76D462D9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603448"/>
            <a:ext cx="7056784" cy="8820980"/>
          </a:xfrm>
        </p:spPr>
      </p:pic>
    </p:spTree>
    <p:extLst>
      <p:ext uri="{BB962C8B-B14F-4D97-AF65-F5344CB8AC3E}">
        <p14:creationId xmlns:p14="http://schemas.microsoft.com/office/powerpoint/2010/main" val="1878803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6D27C0-D13D-EFB3-BD13-A9273F525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88602F-E9FC-95BB-95A9-49AAE4423B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330423"/>
            <a:ext cx="8496944" cy="6372708"/>
          </a:xfrm>
        </p:spPr>
      </p:pic>
    </p:spTree>
    <p:extLst>
      <p:ext uri="{BB962C8B-B14F-4D97-AF65-F5344CB8AC3E}">
        <p14:creationId xmlns:p14="http://schemas.microsoft.com/office/powerpoint/2010/main" val="1104961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49F0F7-A3A6-A35A-C025-51B41D3CF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E3B386-D4B8-A2F9-C21C-113BADFB1D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819472"/>
            <a:ext cx="8475359" cy="10296113"/>
          </a:xfrm>
        </p:spPr>
      </p:pic>
    </p:spTree>
    <p:extLst>
      <p:ext uri="{BB962C8B-B14F-4D97-AF65-F5344CB8AC3E}">
        <p14:creationId xmlns:p14="http://schemas.microsoft.com/office/powerpoint/2010/main" val="1217943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3EF929-5377-0B15-872F-88123739B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CFBEBE-C467-A0DE-13A3-DE9F034567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818" y="-675456"/>
            <a:ext cx="7400364" cy="9250455"/>
          </a:xfrm>
        </p:spPr>
      </p:pic>
    </p:spTree>
    <p:extLst>
      <p:ext uri="{BB962C8B-B14F-4D97-AF65-F5344CB8AC3E}">
        <p14:creationId xmlns:p14="http://schemas.microsoft.com/office/powerpoint/2010/main" val="4043564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D9F9EB-8699-020B-A04A-7180914B0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B64B0B-4113-6B6C-1CB8-6B434E2903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470" y="-1683568"/>
            <a:ext cx="9397059" cy="10990716"/>
          </a:xfrm>
        </p:spPr>
      </p:pic>
    </p:spTree>
    <p:extLst>
      <p:ext uri="{BB962C8B-B14F-4D97-AF65-F5344CB8AC3E}">
        <p14:creationId xmlns:p14="http://schemas.microsoft.com/office/powerpoint/2010/main" val="3521056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B6D80C-0AAB-1A45-3B12-D50F55AAA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58C5FB-5A6B-D860-FB1B-D7EE21FB77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2547664"/>
            <a:ext cx="8999703" cy="13499554"/>
          </a:xfrm>
        </p:spPr>
      </p:pic>
    </p:spTree>
    <p:extLst>
      <p:ext uri="{BB962C8B-B14F-4D97-AF65-F5344CB8AC3E}">
        <p14:creationId xmlns:p14="http://schemas.microsoft.com/office/powerpoint/2010/main" val="2690835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05E048-5E0D-4007-A613-D56770171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4C6A16-ABC2-A460-25B7-54B1A9F5E6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603448"/>
            <a:ext cx="7143193" cy="8928992"/>
          </a:xfrm>
        </p:spPr>
      </p:pic>
    </p:spTree>
    <p:extLst>
      <p:ext uri="{BB962C8B-B14F-4D97-AF65-F5344CB8AC3E}">
        <p14:creationId xmlns:p14="http://schemas.microsoft.com/office/powerpoint/2010/main" val="313128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05E048-5E0D-4007-A613-D56770171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4C6A16-ABC2-A460-25B7-54B1A9F5E6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603448"/>
            <a:ext cx="7143193" cy="8928992"/>
          </a:xfrm>
        </p:spPr>
      </p:pic>
    </p:spTree>
    <p:extLst>
      <p:ext uri="{BB962C8B-B14F-4D97-AF65-F5344CB8AC3E}">
        <p14:creationId xmlns:p14="http://schemas.microsoft.com/office/powerpoint/2010/main" val="2777717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1CB19C-4769-A7E3-7B8F-985EA91E5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4B3FE8-2169-D88F-0A5C-08EBBCA2A3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1323528"/>
            <a:ext cx="6480720" cy="9721080"/>
          </a:xfrm>
        </p:spPr>
      </p:pic>
    </p:spTree>
    <p:extLst>
      <p:ext uri="{BB962C8B-B14F-4D97-AF65-F5344CB8AC3E}">
        <p14:creationId xmlns:p14="http://schemas.microsoft.com/office/powerpoint/2010/main" val="227531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20322E-A4D1-4525-9916-B175A59BD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EAA813-CDA5-08B7-3165-DC8DDC1DE6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856" y="-3143630"/>
            <a:ext cx="9650288" cy="9668635"/>
          </a:xfrm>
        </p:spPr>
      </p:pic>
    </p:spTree>
    <p:extLst>
      <p:ext uri="{BB962C8B-B14F-4D97-AF65-F5344CB8AC3E}">
        <p14:creationId xmlns:p14="http://schemas.microsoft.com/office/powerpoint/2010/main" val="3735393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F1A761-10E2-9044-7F72-AC3744D81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9E0116-6CFA-BAA3-6A9C-7F409A4DF4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946" y="-315416"/>
            <a:ext cx="8180108" cy="10225136"/>
          </a:xfrm>
        </p:spPr>
      </p:pic>
    </p:spTree>
    <p:extLst>
      <p:ext uri="{BB962C8B-B14F-4D97-AF65-F5344CB8AC3E}">
        <p14:creationId xmlns:p14="http://schemas.microsoft.com/office/powerpoint/2010/main" val="277974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3817EC-8D6D-3680-EA9B-0F2E20CF8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B98313-D5F2-CD62-6085-BF0E8C3A23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209" y="-387424"/>
            <a:ext cx="8983582" cy="11229479"/>
          </a:xfrm>
        </p:spPr>
      </p:pic>
    </p:spTree>
    <p:extLst>
      <p:ext uri="{BB962C8B-B14F-4D97-AF65-F5344CB8AC3E}">
        <p14:creationId xmlns:p14="http://schemas.microsoft.com/office/powerpoint/2010/main" val="4240887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934E27-76C0-0A4D-8251-07CAFC1BA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786F3F-D7F8-867F-B252-8758543012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3339752"/>
            <a:ext cx="8640960" cy="12961439"/>
          </a:xfrm>
        </p:spPr>
      </p:pic>
    </p:spTree>
    <p:extLst>
      <p:ext uri="{BB962C8B-B14F-4D97-AF65-F5344CB8AC3E}">
        <p14:creationId xmlns:p14="http://schemas.microsoft.com/office/powerpoint/2010/main" val="1232569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27B119-4842-97A9-CACC-986FE7CE5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AEDE55-7773-356E-964B-33049C6980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118" y="-603448"/>
            <a:ext cx="9461764" cy="7096323"/>
          </a:xfrm>
        </p:spPr>
      </p:pic>
    </p:spTree>
    <p:extLst>
      <p:ext uri="{BB962C8B-B14F-4D97-AF65-F5344CB8AC3E}">
        <p14:creationId xmlns:p14="http://schemas.microsoft.com/office/powerpoint/2010/main" val="2209218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890B30-F9B4-C5EF-0507-B155A3A28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DB1253-AB60-25CC-67DB-0C7227D14B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0"/>
            <a:ext cx="5932052" cy="7905644"/>
          </a:xfrm>
        </p:spPr>
      </p:pic>
    </p:spTree>
    <p:extLst>
      <p:ext uri="{BB962C8B-B14F-4D97-AF65-F5344CB8AC3E}">
        <p14:creationId xmlns:p14="http://schemas.microsoft.com/office/powerpoint/2010/main" val="3391796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A29169-0290-076D-1055-181BC9564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85DCFF-0EBD-F04A-8042-ABB0839ECA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872" y="271041"/>
            <a:ext cx="9362256" cy="6239981"/>
          </a:xfrm>
        </p:spPr>
      </p:pic>
    </p:spTree>
    <p:extLst>
      <p:ext uri="{BB962C8B-B14F-4D97-AF65-F5344CB8AC3E}">
        <p14:creationId xmlns:p14="http://schemas.microsoft.com/office/powerpoint/2010/main" val="2328775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DFA9AE-F741-F7D8-B266-BD40105B1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B9874A-42BF-337F-B31C-1892767EDC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848" y="326237"/>
            <a:ext cx="9794304" cy="6527943"/>
          </a:xfrm>
        </p:spPr>
      </p:pic>
    </p:spTree>
    <p:extLst>
      <p:ext uri="{BB962C8B-B14F-4D97-AF65-F5344CB8AC3E}">
        <p14:creationId xmlns:p14="http://schemas.microsoft.com/office/powerpoint/2010/main" val="220659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F3067D-DEE0-AB18-19F9-8EE29C150D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7EE07F-F59C-CE93-DC5E-1C0B6CD6C7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4881563"/>
            <a:ext cx="10515600" cy="13144501"/>
          </a:xfrm>
        </p:spPr>
      </p:pic>
    </p:spTree>
    <p:extLst>
      <p:ext uri="{BB962C8B-B14F-4D97-AF65-F5344CB8AC3E}">
        <p14:creationId xmlns:p14="http://schemas.microsoft.com/office/powerpoint/2010/main" val="1809428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F613EE-5490-238B-5C6D-3478D07251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A2E99E-C9CA-2193-E517-0133B758AF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3" y="-531440"/>
            <a:ext cx="9870865" cy="7389440"/>
          </a:xfrm>
        </p:spPr>
      </p:pic>
    </p:spTree>
    <p:extLst>
      <p:ext uri="{BB962C8B-B14F-4D97-AF65-F5344CB8AC3E}">
        <p14:creationId xmlns:p14="http://schemas.microsoft.com/office/powerpoint/2010/main" val="332621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2F1AFD-2002-5CDF-8C54-FB28B602B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6CD642-5E46-AFF7-8335-0FF072B846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2302" y="-478672"/>
            <a:ext cx="5033978" cy="8948232"/>
          </a:xfrm>
        </p:spPr>
      </p:pic>
    </p:spTree>
    <p:extLst>
      <p:ext uri="{BB962C8B-B14F-4D97-AF65-F5344CB8AC3E}">
        <p14:creationId xmlns:p14="http://schemas.microsoft.com/office/powerpoint/2010/main" val="4229265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53F326-AAB8-4DD4-3F84-0080C3187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9D9A23-8D60-6F95-09D7-7A57F259B7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00" y="383381"/>
            <a:ext cx="11029200" cy="6209311"/>
          </a:xfrm>
        </p:spPr>
      </p:pic>
    </p:spTree>
    <p:extLst>
      <p:ext uri="{BB962C8B-B14F-4D97-AF65-F5344CB8AC3E}">
        <p14:creationId xmlns:p14="http://schemas.microsoft.com/office/powerpoint/2010/main" val="3407625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B8E42C-A488-7303-90BB-90076AA90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658C95-1607-0A9C-388A-4221C91D10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15" y="365124"/>
            <a:ext cx="11216225" cy="7475659"/>
          </a:xfrm>
        </p:spPr>
      </p:pic>
    </p:spTree>
    <p:extLst>
      <p:ext uri="{BB962C8B-B14F-4D97-AF65-F5344CB8AC3E}">
        <p14:creationId xmlns:p14="http://schemas.microsoft.com/office/powerpoint/2010/main" val="1961812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A2517A-31A4-B6B7-EE6B-C13E76048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A40D65-CD39-52C7-344A-A18DC6C73F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747464"/>
            <a:ext cx="8419512" cy="9251859"/>
          </a:xfrm>
        </p:spPr>
      </p:pic>
    </p:spTree>
    <p:extLst>
      <p:ext uri="{BB962C8B-B14F-4D97-AF65-F5344CB8AC3E}">
        <p14:creationId xmlns:p14="http://schemas.microsoft.com/office/powerpoint/2010/main" val="3267051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2C4498-B113-2BB6-C84E-C01F37D31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4799F6-B584-F3FD-C07B-F025BD4764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283" y="166522"/>
            <a:ext cx="9787434" cy="6524956"/>
          </a:xfrm>
        </p:spPr>
      </p:pic>
    </p:spTree>
    <p:extLst>
      <p:ext uri="{BB962C8B-B14F-4D97-AF65-F5344CB8AC3E}">
        <p14:creationId xmlns:p14="http://schemas.microsoft.com/office/powerpoint/2010/main" val="4141826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9B948-4A2E-B6FE-A68E-361FBEBA3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091C89-8CC1-D20E-23A3-24B339FB66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664" y="9872"/>
            <a:ext cx="9084672" cy="8541568"/>
          </a:xfrm>
        </p:spPr>
      </p:pic>
    </p:spTree>
    <p:extLst>
      <p:ext uri="{BB962C8B-B14F-4D97-AF65-F5344CB8AC3E}">
        <p14:creationId xmlns:p14="http://schemas.microsoft.com/office/powerpoint/2010/main" val="313940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E06A05-9B8E-1F72-773D-2C6CF65E7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3C25C4-7961-DAB0-6474-E19CFB67CD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46" y="365124"/>
            <a:ext cx="10644485" cy="7096323"/>
          </a:xfrm>
        </p:spPr>
      </p:pic>
    </p:spTree>
    <p:extLst>
      <p:ext uri="{BB962C8B-B14F-4D97-AF65-F5344CB8AC3E}">
        <p14:creationId xmlns:p14="http://schemas.microsoft.com/office/powerpoint/2010/main" val="116349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38579F-F8F1-CA23-FEDA-DCBFDA8A32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FAE541-16F7-C536-EF64-80DAA495F0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017" y="-1827584"/>
            <a:ext cx="8511965" cy="10766123"/>
          </a:xfrm>
        </p:spPr>
      </p:pic>
    </p:spTree>
    <p:extLst>
      <p:ext uri="{BB962C8B-B14F-4D97-AF65-F5344CB8AC3E}">
        <p14:creationId xmlns:p14="http://schemas.microsoft.com/office/powerpoint/2010/main" val="210557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B15ED5-7EB2-7549-4988-9566A7780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AA2307-9A9B-54AF-1506-C67FCCB3D1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3849" y="19794"/>
            <a:ext cx="7324301" cy="7576863"/>
          </a:xfrm>
        </p:spPr>
      </p:pic>
    </p:spTree>
    <p:extLst>
      <p:ext uri="{BB962C8B-B14F-4D97-AF65-F5344CB8AC3E}">
        <p14:creationId xmlns:p14="http://schemas.microsoft.com/office/powerpoint/2010/main" val="379056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4C65A5-DEBA-58BB-63DB-9CB3990B05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EC1BB6-E846-1B02-52A9-EC68050DF9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674" y="-1683568"/>
            <a:ext cx="7802651" cy="9753314"/>
          </a:xfrm>
        </p:spPr>
      </p:pic>
    </p:spTree>
    <p:extLst>
      <p:ext uri="{BB962C8B-B14F-4D97-AF65-F5344CB8AC3E}">
        <p14:creationId xmlns:p14="http://schemas.microsoft.com/office/powerpoint/2010/main" val="3253969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4134D9-F94A-2E9C-2085-648080469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B3C79A-76F8-908C-69D7-5E4B1854B3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844" y="-171400"/>
            <a:ext cx="6578515" cy="8223144"/>
          </a:xfrm>
        </p:spPr>
      </p:pic>
    </p:spTree>
    <p:extLst>
      <p:ext uri="{BB962C8B-B14F-4D97-AF65-F5344CB8AC3E}">
        <p14:creationId xmlns:p14="http://schemas.microsoft.com/office/powerpoint/2010/main" val="3548104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2B97EB-43FF-1877-6496-F24A231F95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FF94BD-D4D8-9C3E-3A86-6F9833EFAC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341979"/>
            <a:ext cx="8568952" cy="6426714"/>
          </a:xfrm>
        </p:spPr>
      </p:pic>
    </p:spTree>
    <p:extLst>
      <p:ext uri="{BB962C8B-B14F-4D97-AF65-F5344CB8AC3E}">
        <p14:creationId xmlns:p14="http://schemas.microsoft.com/office/powerpoint/2010/main" val="3801259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D4D670-28EE-60A9-43B9-465D54F01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0F3A45-8C9F-CCB0-0825-FA68B943FC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476672"/>
            <a:ext cx="9924654" cy="6144757"/>
          </a:xfrm>
        </p:spPr>
      </p:pic>
    </p:spTree>
    <p:extLst>
      <p:ext uri="{BB962C8B-B14F-4D97-AF65-F5344CB8AC3E}">
        <p14:creationId xmlns:p14="http://schemas.microsoft.com/office/powerpoint/2010/main" val="3045218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79F644-6384-98CF-BB51-2480FD7EC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00796A-09DA-B6ED-0DA6-9954B7AC1C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77963"/>
            <a:ext cx="8985321" cy="6502073"/>
          </a:xfrm>
        </p:spPr>
      </p:pic>
    </p:spTree>
    <p:extLst>
      <p:ext uri="{BB962C8B-B14F-4D97-AF65-F5344CB8AC3E}">
        <p14:creationId xmlns:p14="http://schemas.microsoft.com/office/powerpoint/2010/main" val="92015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4ED54F-F3C9-AD18-41ED-D5B7E0A07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57656B-EF0E-82A8-9765-5A529315E2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611560"/>
            <a:ext cx="6821906" cy="9091552"/>
          </a:xfrm>
        </p:spPr>
      </p:pic>
    </p:spTree>
    <p:extLst>
      <p:ext uri="{BB962C8B-B14F-4D97-AF65-F5344CB8AC3E}">
        <p14:creationId xmlns:p14="http://schemas.microsoft.com/office/powerpoint/2010/main" val="3794577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AF1706-4377-B66E-B44C-917E4E9BF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1DADBC-D428-45DC-793E-4B309836D9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532" y="540294"/>
            <a:ext cx="8424936" cy="5952581"/>
          </a:xfrm>
        </p:spPr>
      </p:pic>
    </p:spTree>
    <p:extLst>
      <p:ext uri="{BB962C8B-B14F-4D97-AF65-F5344CB8AC3E}">
        <p14:creationId xmlns:p14="http://schemas.microsoft.com/office/powerpoint/2010/main" val="4287581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4913B8-1BED-91F8-0D2E-604166AA29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2E7336-34B4-492B-5563-AD07A8CE04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243408"/>
            <a:ext cx="6852145" cy="8565183"/>
          </a:xfrm>
        </p:spPr>
      </p:pic>
    </p:spTree>
    <p:extLst>
      <p:ext uri="{BB962C8B-B14F-4D97-AF65-F5344CB8AC3E}">
        <p14:creationId xmlns:p14="http://schemas.microsoft.com/office/powerpoint/2010/main" val="157830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6F0129-4030-6297-7B34-BCC5ED860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3DD1A4-B78D-8138-4ED7-572B04525A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493" y="0"/>
            <a:ext cx="7681014" cy="10759400"/>
          </a:xfrm>
        </p:spPr>
      </p:pic>
    </p:spTree>
    <p:extLst>
      <p:ext uri="{BB962C8B-B14F-4D97-AF65-F5344CB8AC3E}">
        <p14:creationId xmlns:p14="http://schemas.microsoft.com/office/powerpoint/2010/main" val="350995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ED8BAE-E9BE-070A-82AE-CB3599DCA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136DDA1-F1CF-A3EC-7EA2-AD84351031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636" y="-1251520"/>
            <a:ext cx="6552727" cy="14039784"/>
          </a:xfrm>
        </p:spPr>
      </p:pic>
    </p:spTree>
    <p:extLst>
      <p:ext uri="{BB962C8B-B14F-4D97-AF65-F5344CB8AC3E}">
        <p14:creationId xmlns:p14="http://schemas.microsoft.com/office/powerpoint/2010/main" val="2214533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DBE889-EC66-EC7E-E2F6-2EEFA880E4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37FA03-C18F-65B2-87D1-0CBE348781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003" y="-1800510"/>
            <a:ext cx="7847994" cy="10459020"/>
          </a:xfrm>
        </p:spPr>
      </p:pic>
    </p:spTree>
    <p:extLst>
      <p:ext uri="{BB962C8B-B14F-4D97-AF65-F5344CB8AC3E}">
        <p14:creationId xmlns:p14="http://schemas.microsoft.com/office/powerpoint/2010/main" val="3887613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C0C283-4CCE-001C-F9BB-F9724F24A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E53947-73BE-9696-DE70-1A8BF56DB9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1946976"/>
            <a:ext cx="8618361" cy="10751952"/>
          </a:xfrm>
        </p:spPr>
      </p:pic>
    </p:spTree>
    <p:extLst>
      <p:ext uri="{BB962C8B-B14F-4D97-AF65-F5344CB8AC3E}">
        <p14:creationId xmlns:p14="http://schemas.microsoft.com/office/powerpoint/2010/main" val="198649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BA9B34-89DE-4671-8856-83A52F28E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67E20C-7BD8-3188-91D0-5FDB60B325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209946"/>
            <a:ext cx="8496944" cy="637270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7F99BAC-1BCB-9B31-88F6-31FD8C0D91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0402" y="5724618"/>
            <a:ext cx="946795" cy="768257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04811E5-86BE-FEFC-69FC-96E8945643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82" y="5724618"/>
            <a:ext cx="1458722" cy="82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81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32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Corse autrement N°33</dc:title>
  <dc:creator>Perroquet34740</dc:creator>
  <cp:lastModifiedBy>Christiane BEYAERT</cp:lastModifiedBy>
  <cp:revision>6</cp:revision>
  <dcterms:created xsi:type="dcterms:W3CDTF">2023-10-05T16:13:15Z</dcterms:created>
  <dcterms:modified xsi:type="dcterms:W3CDTF">2023-10-05T18:07:26Z</dcterms:modified>
</cp:coreProperties>
</file>