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50" d="100"/>
          <a:sy n="50" d="100"/>
        </p:scale>
        <p:origin x="151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CED5-17CF-443F-AE61-75C761E2605D}" type="datetimeFigureOut">
              <a:rPr lang="fr-FR" smtClean="0"/>
              <a:t>07/09/2023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C5CD2-71E1-4C27-8FEA-301073581C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7989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CED5-17CF-443F-AE61-75C761E2605D}" type="datetimeFigureOut">
              <a:rPr lang="fr-FR" smtClean="0"/>
              <a:t>07/09/2023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C5CD2-71E1-4C27-8FEA-301073581C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7622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CED5-17CF-443F-AE61-75C761E2605D}" type="datetimeFigureOut">
              <a:rPr lang="fr-FR" smtClean="0"/>
              <a:t>07/09/2023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C5CD2-71E1-4C27-8FEA-301073581C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60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CED5-17CF-443F-AE61-75C761E2605D}" type="datetimeFigureOut">
              <a:rPr lang="fr-FR" smtClean="0"/>
              <a:t>07/09/2023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C5CD2-71E1-4C27-8FEA-301073581C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5871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CED5-17CF-443F-AE61-75C761E2605D}" type="datetimeFigureOut">
              <a:rPr lang="fr-FR" smtClean="0"/>
              <a:t>07/09/2023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C5CD2-71E1-4C27-8FEA-301073581C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0854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CED5-17CF-443F-AE61-75C761E2605D}" type="datetimeFigureOut">
              <a:rPr lang="fr-FR" smtClean="0"/>
              <a:t>07/09/2023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C5CD2-71E1-4C27-8FEA-301073581C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2863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CED5-17CF-443F-AE61-75C761E2605D}" type="datetimeFigureOut">
              <a:rPr lang="fr-FR" smtClean="0"/>
              <a:t>07/09/2023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C5CD2-71E1-4C27-8FEA-301073581C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848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CED5-17CF-443F-AE61-75C761E2605D}" type="datetimeFigureOut">
              <a:rPr lang="fr-FR" smtClean="0"/>
              <a:t>07/09/2023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C5CD2-71E1-4C27-8FEA-301073581C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612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CED5-17CF-443F-AE61-75C761E2605D}" type="datetimeFigureOut">
              <a:rPr lang="fr-FR" smtClean="0"/>
              <a:t>07/09/2023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C5CD2-71E1-4C27-8FEA-301073581C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4381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CED5-17CF-443F-AE61-75C761E2605D}" type="datetimeFigureOut">
              <a:rPr lang="fr-FR" smtClean="0"/>
              <a:t>07/09/2023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C5CD2-71E1-4C27-8FEA-301073581C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9784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4CED5-17CF-443F-AE61-75C761E2605D}" type="datetimeFigureOut">
              <a:rPr lang="fr-FR" smtClean="0"/>
              <a:t>07/09/2023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C5CD2-71E1-4C27-8FEA-301073581C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863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4CED5-17CF-443F-AE61-75C761E2605D}" type="datetimeFigureOut">
              <a:rPr lang="fr-FR" smtClean="0"/>
              <a:t>07/09/2023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C5CD2-71E1-4C27-8FEA-301073581C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42110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BFD334-8620-79F8-898F-A455047487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4751DE3-1150-550C-54FF-C23A95BB3A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25F893-A1CC-8B2F-EF51-2B37773410B9}"/>
              </a:ext>
            </a:extLst>
          </p:cNvPr>
          <p:cNvSpPr/>
          <p:nvPr/>
        </p:nvSpPr>
        <p:spPr>
          <a:xfrm>
            <a:off x="1524000" y="260648"/>
            <a:ext cx="846043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>
                <a:ln/>
                <a:solidFill>
                  <a:schemeClr val="accent3"/>
                </a:solidFill>
                <a:effectLst/>
              </a:rPr>
              <a:t>CORSE AUTREMENT N°32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91051A3-D295-F459-7037-90B7347503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458413"/>
            <a:ext cx="7153142" cy="511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708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  <p:sndAc>
          <p:stSnd loop="1">
            <p:snd r:embed="rId2" name="Corsi 2 - Jukebox JLB_006.wav"/>
          </p:stSnd>
        </p:sndAc>
      </p:transition>
    </mc:Choice>
    <mc:Fallback>
      <p:transition spd="slow" advTm="5000">
        <p:fade/>
        <p:sndAc>
          <p:stSnd loop="1">
            <p:snd r:embed="rId2" name="Corsi 2 - Jukebox JLB_00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56A2A2-35B7-1B8B-59E1-0783CC5DB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B90CBD-DE32-B24B-262C-49DA11A006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096" y="0"/>
            <a:ext cx="9965807" cy="7474355"/>
          </a:xfrm>
        </p:spPr>
      </p:pic>
    </p:spTree>
    <p:extLst>
      <p:ext uri="{BB962C8B-B14F-4D97-AF65-F5344CB8AC3E}">
        <p14:creationId xmlns:p14="http://schemas.microsoft.com/office/powerpoint/2010/main" val="4109640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22F075-B729-761C-8D3F-8356140E0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812AA8-24A6-22EE-1450-0FCD4C4D58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0482"/>
            <a:ext cx="7597094" cy="7605838"/>
          </a:xfrm>
        </p:spPr>
      </p:pic>
    </p:spTree>
    <p:extLst>
      <p:ext uri="{BB962C8B-B14F-4D97-AF65-F5344CB8AC3E}">
        <p14:creationId xmlns:p14="http://schemas.microsoft.com/office/powerpoint/2010/main" val="4242102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A65238-3EA4-F697-5209-551B35F00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71C76F-D65F-9D67-1B63-BCC02234C3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087" y="-171400"/>
            <a:ext cx="7463826" cy="9310446"/>
          </a:xfrm>
        </p:spPr>
      </p:pic>
    </p:spTree>
    <p:extLst>
      <p:ext uri="{BB962C8B-B14F-4D97-AF65-F5344CB8AC3E}">
        <p14:creationId xmlns:p14="http://schemas.microsoft.com/office/powerpoint/2010/main" val="4128447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DC7778-0C04-B7B7-A0E1-E4D419F57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854798-F8C7-1710-2278-E37475B0F4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-509865"/>
            <a:ext cx="10515600" cy="7877729"/>
          </a:xfrm>
        </p:spPr>
      </p:pic>
    </p:spTree>
    <p:extLst>
      <p:ext uri="{BB962C8B-B14F-4D97-AF65-F5344CB8AC3E}">
        <p14:creationId xmlns:p14="http://schemas.microsoft.com/office/powerpoint/2010/main" val="1172852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EC1A98-CBA4-D83C-6944-7EF440F0A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22D449-FDDC-2E7C-86F3-EA544A8289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386" y="-1683568"/>
            <a:ext cx="9401228" cy="11751537"/>
          </a:xfrm>
        </p:spPr>
      </p:pic>
    </p:spTree>
    <p:extLst>
      <p:ext uri="{BB962C8B-B14F-4D97-AF65-F5344CB8AC3E}">
        <p14:creationId xmlns:p14="http://schemas.microsoft.com/office/powerpoint/2010/main" val="1975511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0A461D-08FD-F519-3E57-984B7B5E6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76229A-C1F1-C7DB-DB2A-8580E07BDC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85" y="116632"/>
            <a:ext cx="10826829" cy="7212459"/>
          </a:xfrm>
        </p:spPr>
      </p:pic>
    </p:spTree>
    <p:extLst>
      <p:ext uri="{BB962C8B-B14F-4D97-AF65-F5344CB8AC3E}">
        <p14:creationId xmlns:p14="http://schemas.microsoft.com/office/powerpoint/2010/main" val="3411960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798CD-F93C-B3DA-FA02-64126CFA2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DC6952-6CD8-EF1E-F46B-425A479BCF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528243"/>
            <a:ext cx="5832648" cy="8735536"/>
          </a:xfrm>
        </p:spPr>
      </p:pic>
    </p:spTree>
    <p:extLst>
      <p:ext uri="{BB962C8B-B14F-4D97-AF65-F5344CB8AC3E}">
        <p14:creationId xmlns:p14="http://schemas.microsoft.com/office/powerpoint/2010/main" val="3550263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5C9960-4C88-794B-9F6B-12B4D3247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50A977-21EE-395F-BFCF-606C03440D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15" y="260648"/>
            <a:ext cx="10868770" cy="7245846"/>
          </a:xfrm>
        </p:spPr>
      </p:pic>
    </p:spTree>
    <p:extLst>
      <p:ext uri="{BB962C8B-B14F-4D97-AF65-F5344CB8AC3E}">
        <p14:creationId xmlns:p14="http://schemas.microsoft.com/office/powerpoint/2010/main" val="253369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54C6AC-F84E-4680-70C2-4471CA20C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EB4F57-BEDC-86FC-9B39-B3A3062F43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48" y="194100"/>
            <a:ext cx="10925052" cy="6469800"/>
          </a:xfrm>
        </p:spPr>
      </p:pic>
    </p:spTree>
    <p:extLst>
      <p:ext uri="{BB962C8B-B14F-4D97-AF65-F5344CB8AC3E}">
        <p14:creationId xmlns:p14="http://schemas.microsoft.com/office/powerpoint/2010/main" val="3769720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8925F2-5C78-6D18-6056-7CDCDEBE5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9C8F8E-531E-84A1-AC17-54C54DCBF6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1203126"/>
            <a:ext cx="8061126" cy="8061126"/>
          </a:xfrm>
        </p:spPr>
      </p:pic>
    </p:spTree>
    <p:extLst>
      <p:ext uri="{BB962C8B-B14F-4D97-AF65-F5344CB8AC3E}">
        <p14:creationId xmlns:p14="http://schemas.microsoft.com/office/powerpoint/2010/main" val="124809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7D528-214B-E4EE-0B66-3BBB2DACD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82931C-6177-63BC-478D-5FAF93EEAD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4760" y="0"/>
            <a:ext cx="12795912" cy="6924427"/>
          </a:xfrm>
        </p:spPr>
      </p:pic>
    </p:spTree>
    <p:extLst>
      <p:ext uri="{BB962C8B-B14F-4D97-AF65-F5344CB8AC3E}">
        <p14:creationId xmlns:p14="http://schemas.microsoft.com/office/powerpoint/2010/main" val="357784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B4871D-3EBC-9456-9811-9D38EC62A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7253CF-C30B-3B87-36FE-D1EF44B774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429838"/>
            <a:ext cx="5760640" cy="8646113"/>
          </a:xfrm>
        </p:spPr>
      </p:pic>
    </p:spTree>
    <p:extLst>
      <p:ext uri="{BB962C8B-B14F-4D97-AF65-F5344CB8AC3E}">
        <p14:creationId xmlns:p14="http://schemas.microsoft.com/office/powerpoint/2010/main" val="2323947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D4DDD1-E816-29EA-EC75-81A6B1EA7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FC97CD-B939-7317-930D-03DA4BB15B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860" y="-2554958"/>
            <a:ext cx="9578280" cy="11967915"/>
          </a:xfrm>
        </p:spPr>
      </p:pic>
    </p:spTree>
    <p:extLst>
      <p:ext uri="{BB962C8B-B14F-4D97-AF65-F5344CB8AC3E}">
        <p14:creationId xmlns:p14="http://schemas.microsoft.com/office/powerpoint/2010/main" val="475356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978214-0158-8D07-8ACC-D8F76BB2F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1E6BAE-6ADE-3E51-5EDF-631C73C729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-315416"/>
            <a:ext cx="10369152" cy="7776864"/>
          </a:xfrm>
        </p:spPr>
      </p:pic>
    </p:spTree>
    <p:extLst>
      <p:ext uri="{BB962C8B-B14F-4D97-AF65-F5344CB8AC3E}">
        <p14:creationId xmlns:p14="http://schemas.microsoft.com/office/powerpoint/2010/main" val="1202322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FB1319-EF19-75E5-C317-21BB9C81D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AB2384-CE3B-50FD-FB31-10C2CC5A0D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089" y="-459432"/>
            <a:ext cx="8321822" cy="11070199"/>
          </a:xfrm>
        </p:spPr>
      </p:pic>
    </p:spTree>
    <p:extLst>
      <p:ext uri="{BB962C8B-B14F-4D97-AF65-F5344CB8AC3E}">
        <p14:creationId xmlns:p14="http://schemas.microsoft.com/office/powerpoint/2010/main" val="2279261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4687B0-28A5-0E4C-A86B-326918776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C434EC-58B5-CCD8-3C5C-1048B9931A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11" y="251170"/>
            <a:ext cx="10022765" cy="6355659"/>
          </a:xfrm>
        </p:spPr>
      </p:pic>
    </p:spTree>
    <p:extLst>
      <p:ext uri="{BB962C8B-B14F-4D97-AF65-F5344CB8AC3E}">
        <p14:creationId xmlns:p14="http://schemas.microsoft.com/office/powerpoint/2010/main" val="24494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B7244A-3AE9-101A-6351-57B66710E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6D97E8-78F4-717C-8997-2CD5304084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500" y="-1683568"/>
            <a:ext cx="9000999" cy="11991655"/>
          </a:xfrm>
        </p:spPr>
      </p:pic>
    </p:spTree>
    <p:extLst>
      <p:ext uri="{BB962C8B-B14F-4D97-AF65-F5344CB8AC3E}">
        <p14:creationId xmlns:p14="http://schemas.microsoft.com/office/powerpoint/2010/main" val="1918203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66D98E-6045-CED0-56F2-6FF1D6A21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627244-82A2-5A25-6A72-64CBA1BE2B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083942"/>
            <a:ext cx="7488832" cy="9978576"/>
          </a:xfrm>
        </p:spPr>
      </p:pic>
    </p:spTree>
    <p:extLst>
      <p:ext uri="{BB962C8B-B14F-4D97-AF65-F5344CB8AC3E}">
        <p14:creationId xmlns:p14="http://schemas.microsoft.com/office/powerpoint/2010/main" val="2938203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037EF2-E53E-21C2-BD65-89033D7BD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476008B-7092-36F7-772F-9968655613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1827584"/>
            <a:ext cx="8784976" cy="10981222"/>
          </a:xfrm>
        </p:spPr>
      </p:pic>
    </p:spTree>
    <p:extLst>
      <p:ext uri="{BB962C8B-B14F-4D97-AF65-F5344CB8AC3E}">
        <p14:creationId xmlns:p14="http://schemas.microsoft.com/office/powerpoint/2010/main" val="3027078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5ADAA3-D97C-6FA7-60A9-353FD8BBA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0B85D8-0DA2-496E-5DEC-987973A19E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747464"/>
            <a:ext cx="7369419" cy="9035303"/>
          </a:xfrm>
        </p:spPr>
      </p:pic>
    </p:spTree>
    <p:extLst>
      <p:ext uri="{BB962C8B-B14F-4D97-AF65-F5344CB8AC3E}">
        <p14:creationId xmlns:p14="http://schemas.microsoft.com/office/powerpoint/2010/main" val="418654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550151-985B-AB60-3B96-AF83CC53C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B07233-A75E-9668-67C1-D1638AAEB3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891480"/>
            <a:ext cx="7920880" cy="10556154"/>
          </a:xfrm>
        </p:spPr>
      </p:pic>
    </p:spTree>
    <p:extLst>
      <p:ext uri="{BB962C8B-B14F-4D97-AF65-F5344CB8AC3E}">
        <p14:creationId xmlns:p14="http://schemas.microsoft.com/office/powerpoint/2010/main" val="342460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217422-29AD-36FB-B966-81E2C8991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C95130-6420-E35B-696A-FA44B8CB89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180" y="-675456"/>
            <a:ext cx="7883640" cy="10506524"/>
          </a:xfrm>
        </p:spPr>
      </p:pic>
    </p:spTree>
    <p:extLst>
      <p:ext uri="{BB962C8B-B14F-4D97-AF65-F5344CB8AC3E}">
        <p14:creationId xmlns:p14="http://schemas.microsoft.com/office/powerpoint/2010/main" val="3305985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42F331-491F-8D64-B1F6-E09F99E86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CD87CA-DE1C-2408-C62E-2C40ACB601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780" y="-675456"/>
            <a:ext cx="6575588" cy="9423936"/>
          </a:xfrm>
        </p:spPr>
      </p:pic>
    </p:spTree>
    <p:extLst>
      <p:ext uri="{BB962C8B-B14F-4D97-AF65-F5344CB8AC3E}">
        <p14:creationId xmlns:p14="http://schemas.microsoft.com/office/powerpoint/2010/main" val="97521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A9AE89-06CA-AD47-26D6-C72157475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A651ED-6DA3-79E2-BE7B-7FEBA0955E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802" y="-603448"/>
            <a:ext cx="6983590" cy="9307028"/>
          </a:xfrm>
        </p:spPr>
      </p:pic>
    </p:spTree>
    <p:extLst>
      <p:ext uri="{BB962C8B-B14F-4D97-AF65-F5344CB8AC3E}">
        <p14:creationId xmlns:p14="http://schemas.microsoft.com/office/powerpoint/2010/main" val="3186218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4A499E-23EB-B485-B356-110B6F817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69AB17-F9F9-3EBA-5088-40608DA4B8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747464"/>
            <a:ext cx="8537132" cy="10671417"/>
          </a:xfrm>
        </p:spPr>
      </p:pic>
    </p:spTree>
    <p:extLst>
      <p:ext uri="{BB962C8B-B14F-4D97-AF65-F5344CB8AC3E}">
        <p14:creationId xmlns:p14="http://schemas.microsoft.com/office/powerpoint/2010/main" val="328263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EF6334-EEEA-03B4-C965-428B43FA7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E45806-707B-6A1A-9F0A-AEA1AE17DB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035496"/>
            <a:ext cx="7833924" cy="10082827"/>
          </a:xfrm>
        </p:spPr>
      </p:pic>
    </p:spTree>
    <p:extLst>
      <p:ext uri="{BB962C8B-B14F-4D97-AF65-F5344CB8AC3E}">
        <p14:creationId xmlns:p14="http://schemas.microsoft.com/office/powerpoint/2010/main" val="18590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074E7B-718F-30B0-0DA2-2C68FC465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860384-A977-1503-378B-98C5AD613C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251520"/>
            <a:ext cx="5815607" cy="8308011"/>
          </a:xfrm>
        </p:spPr>
      </p:pic>
    </p:spTree>
    <p:extLst>
      <p:ext uri="{BB962C8B-B14F-4D97-AF65-F5344CB8AC3E}">
        <p14:creationId xmlns:p14="http://schemas.microsoft.com/office/powerpoint/2010/main" val="1812918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31DCC5-DCCB-EC6C-0A51-0A0B2B7BB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80EA81-D668-2A43-0ED2-D58716AE78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2835696"/>
            <a:ext cx="7797267" cy="10539653"/>
          </a:xfrm>
        </p:spPr>
      </p:pic>
    </p:spTree>
    <p:extLst>
      <p:ext uri="{BB962C8B-B14F-4D97-AF65-F5344CB8AC3E}">
        <p14:creationId xmlns:p14="http://schemas.microsoft.com/office/powerpoint/2010/main" val="100581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108FA0-9DF4-100B-806C-5EF5A55ED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72A6CF-0802-BB63-7FF0-F9ED5172EC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4138"/>
            <a:ext cx="9013049" cy="6769189"/>
          </a:xfrm>
        </p:spPr>
      </p:pic>
    </p:spTree>
    <p:extLst>
      <p:ext uri="{BB962C8B-B14F-4D97-AF65-F5344CB8AC3E}">
        <p14:creationId xmlns:p14="http://schemas.microsoft.com/office/powerpoint/2010/main" val="3944168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8CCCE7-4FB9-6CEC-47CE-21C5E2C47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632080-D1A2-249A-83B3-3D82EF4B11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4347864"/>
            <a:ext cx="7920880" cy="11881320"/>
          </a:xfrm>
        </p:spPr>
      </p:pic>
    </p:spTree>
    <p:extLst>
      <p:ext uri="{BB962C8B-B14F-4D97-AF65-F5344CB8AC3E}">
        <p14:creationId xmlns:p14="http://schemas.microsoft.com/office/powerpoint/2010/main" val="1209708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FE31D7-9BCB-8F0A-7243-A253604A4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844540-63BD-C3B2-5047-ADDB712570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770" y="-675456"/>
            <a:ext cx="6605574" cy="8803246"/>
          </a:xfrm>
        </p:spPr>
      </p:pic>
    </p:spTree>
    <p:extLst>
      <p:ext uri="{BB962C8B-B14F-4D97-AF65-F5344CB8AC3E}">
        <p14:creationId xmlns:p14="http://schemas.microsoft.com/office/powerpoint/2010/main" val="423569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30E02E-3535-346E-F95C-70FCB3FC0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FE5ABF0-FE71-BF48-CD34-6CF10DA70C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395536"/>
            <a:ext cx="7056784" cy="12543906"/>
          </a:xfrm>
        </p:spPr>
      </p:pic>
    </p:spTree>
    <p:extLst>
      <p:ext uri="{BB962C8B-B14F-4D97-AF65-F5344CB8AC3E}">
        <p14:creationId xmlns:p14="http://schemas.microsoft.com/office/powerpoint/2010/main" val="644764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406DE9-D095-7542-1763-66AD454BC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4729F0-C677-4C5B-8CBA-2BDC656479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603448"/>
            <a:ext cx="7548469" cy="7562820"/>
          </a:xfrm>
        </p:spPr>
      </p:pic>
    </p:spTree>
    <p:extLst>
      <p:ext uri="{BB962C8B-B14F-4D97-AF65-F5344CB8AC3E}">
        <p14:creationId xmlns:p14="http://schemas.microsoft.com/office/powerpoint/2010/main" val="3336162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6490EC-1ECA-6B51-9DEA-7356E4178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CB57D6-26B9-2865-9398-FDD6F6C706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-2115616"/>
            <a:ext cx="10515600" cy="10515600"/>
          </a:xfrm>
        </p:spPr>
      </p:pic>
    </p:spTree>
    <p:extLst>
      <p:ext uri="{BB962C8B-B14F-4D97-AF65-F5344CB8AC3E}">
        <p14:creationId xmlns:p14="http://schemas.microsoft.com/office/powerpoint/2010/main" val="3137145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D6BC70-7888-F19B-8A1D-8E3D91401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192BB0-89F5-6AA8-70F4-F7A4E7EF61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022" y="3"/>
            <a:ext cx="8827955" cy="6620966"/>
          </a:xfrm>
        </p:spPr>
      </p:pic>
    </p:spTree>
    <p:extLst>
      <p:ext uri="{BB962C8B-B14F-4D97-AF65-F5344CB8AC3E}">
        <p14:creationId xmlns:p14="http://schemas.microsoft.com/office/powerpoint/2010/main" val="3041457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4BA425-0AD2-E319-4E57-952B109EA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F24A12-6931-AC10-8D7D-4D656B751B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747464"/>
            <a:ext cx="7776864" cy="11665296"/>
          </a:xfrm>
        </p:spPr>
      </p:pic>
    </p:spTree>
    <p:extLst>
      <p:ext uri="{BB962C8B-B14F-4D97-AF65-F5344CB8AC3E}">
        <p14:creationId xmlns:p14="http://schemas.microsoft.com/office/powerpoint/2010/main" val="538075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D1D6BA-2437-7043-2D96-F57AAF93C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477129-CE16-A28B-A9B3-7D5B51C1A4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644" y="-1251520"/>
            <a:ext cx="6408712" cy="11391915"/>
          </a:xfrm>
        </p:spPr>
      </p:pic>
    </p:spTree>
    <p:extLst>
      <p:ext uri="{BB962C8B-B14F-4D97-AF65-F5344CB8AC3E}">
        <p14:creationId xmlns:p14="http://schemas.microsoft.com/office/powerpoint/2010/main" val="3590281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840549-86A0-672F-452F-1A182A7EA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375CE9-DEE4-4888-8BF1-6166CD71E7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-2043608"/>
            <a:ext cx="9793632" cy="13051972"/>
          </a:xfrm>
        </p:spPr>
      </p:pic>
    </p:spTree>
    <p:extLst>
      <p:ext uri="{BB962C8B-B14F-4D97-AF65-F5344CB8AC3E}">
        <p14:creationId xmlns:p14="http://schemas.microsoft.com/office/powerpoint/2010/main" val="246320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CA1678-1D22-EECB-B652-39D2FF3E9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D05578-7683-5860-5D3A-BEA9214F26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850" y="-459432"/>
            <a:ext cx="8086299" cy="8040181"/>
          </a:xfrm>
        </p:spPr>
      </p:pic>
    </p:spTree>
    <p:extLst>
      <p:ext uri="{BB962C8B-B14F-4D97-AF65-F5344CB8AC3E}">
        <p14:creationId xmlns:p14="http://schemas.microsoft.com/office/powerpoint/2010/main" val="125292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D56A90-B8C5-AEEC-51B7-F029E9C45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6BBE856-26AB-7280-C921-916070CAE1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098" y="-603448"/>
            <a:ext cx="8645341" cy="8497418"/>
          </a:xfrm>
        </p:spPr>
      </p:pic>
    </p:spTree>
    <p:extLst>
      <p:ext uri="{BB962C8B-B14F-4D97-AF65-F5344CB8AC3E}">
        <p14:creationId xmlns:p14="http://schemas.microsoft.com/office/powerpoint/2010/main" val="773529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EDDAB4-527B-B16D-1733-8429B6D4F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F086E8-5B6F-F08A-C421-6414F8E192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963488"/>
            <a:ext cx="6768752" cy="12031909"/>
          </a:xfrm>
        </p:spPr>
      </p:pic>
    </p:spTree>
    <p:extLst>
      <p:ext uri="{BB962C8B-B14F-4D97-AF65-F5344CB8AC3E}">
        <p14:creationId xmlns:p14="http://schemas.microsoft.com/office/powerpoint/2010/main" val="3586976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0F45BC-DC97-A661-72FD-202B01B68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A07F30-EF8F-85B3-6E82-43E198B400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404" y="476672"/>
            <a:ext cx="10729192" cy="7570042"/>
          </a:xfrm>
        </p:spPr>
      </p:pic>
    </p:spTree>
    <p:extLst>
      <p:ext uri="{BB962C8B-B14F-4D97-AF65-F5344CB8AC3E}">
        <p14:creationId xmlns:p14="http://schemas.microsoft.com/office/powerpoint/2010/main" val="208853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FD8020-A83C-6436-7373-4A7FA5DAC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968795-C250-5E88-6D8B-07976B1358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70" y="554185"/>
            <a:ext cx="10636459" cy="5938690"/>
          </a:xfrm>
        </p:spPr>
      </p:pic>
    </p:spTree>
    <p:extLst>
      <p:ext uri="{BB962C8B-B14F-4D97-AF65-F5344CB8AC3E}">
        <p14:creationId xmlns:p14="http://schemas.microsoft.com/office/powerpoint/2010/main" val="729139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6C4E7C-CD4F-5A0E-D6D3-7114F586B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F5CDAE-D295-6ACE-1CE6-0993D748C9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39352"/>
            <a:ext cx="9284641" cy="6188250"/>
          </a:xfrm>
        </p:spPr>
      </p:pic>
    </p:spTree>
    <p:extLst>
      <p:ext uri="{BB962C8B-B14F-4D97-AF65-F5344CB8AC3E}">
        <p14:creationId xmlns:p14="http://schemas.microsoft.com/office/powerpoint/2010/main" val="1847465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BEB329-9B21-9EC1-A51B-202BB709A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08E424-78BE-19C4-2574-90021439DB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107504"/>
            <a:ext cx="7344816" cy="13055901"/>
          </a:xfrm>
        </p:spPr>
      </p:pic>
    </p:spTree>
    <p:extLst>
      <p:ext uri="{BB962C8B-B14F-4D97-AF65-F5344CB8AC3E}">
        <p14:creationId xmlns:p14="http://schemas.microsoft.com/office/powerpoint/2010/main" val="33247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34CBD2-A2DF-D264-4D3D-181739EA3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4E2CF4-3BFA-40C5-D23C-0DB514F3E3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076" y="197477"/>
            <a:ext cx="9877848" cy="6463045"/>
          </a:xfrm>
        </p:spPr>
      </p:pic>
    </p:spTree>
    <p:extLst>
      <p:ext uri="{BB962C8B-B14F-4D97-AF65-F5344CB8AC3E}">
        <p14:creationId xmlns:p14="http://schemas.microsoft.com/office/powerpoint/2010/main" val="183433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0D98C5-C1E6-6F78-A7E8-C393CA995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F1E8A6-8CB4-7257-8580-9060D48B6C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891480"/>
            <a:ext cx="8064896" cy="10748085"/>
          </a:xfrm>
        </p:spPr>
      </p:pic>
    </p:spTree>
    <p:extLst>
      <p:ext uri="{BB962C8B-B14F-4D97-AF65-F5344CB8AC3E}">
        <p14:creationId xmlns:p14="http://schemas.microsoft.com/office/powerpoint/2010/main" val="1752082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4C28B-DF68-5403-F635-574D89922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D543B9-BA59-E8E5-681E-680AFBCE0A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174" y="476672"/>
            <a:ext cx="10256723" cy="6836147"/>
          </a:xfrm>
        </p:spPr>
      </p:pic>
    </p:spTree>
    <p:extLst>
      <p:ext uri="{BB962C8B-B14F-4D97-AF65-F5344CB8AC3E}">
        <p14:creationId xmlns:p14="http://schemas.microsoft.com/office/powerpoint/2010/main" val="2058344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BBBA04-3566-1917-B7E0-95C82F3CA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D4591F-975C-D0DF-0E61-B1D3F76B0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025630" cy="702563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16B6076-8319-A0A5-F9D7-4F4212B8AB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6406" y="5783048"/>
            <a:ext cx="874787" cy="70982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6254CA5-0464-3D23-897E-4B9FCEE122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807" y="5783048"/>
            <a:ext cx="1746754" cy="98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874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27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Corse autrement N°32 - Perroquet34740</dc:title>
  <dc:creator>Perroquet34740</dc:creator>
  <cp:lastModifiedBy>jean-louis BEYAERT</cp:lastModifiedBy>
  <cp:revision>2</cp:revision>
  <dcterms:created xsi:type="dcterms:W3CDTF">2023-09-07T15:29:47Z</dcterms:created>
  <dcterms:modified xsi:type="dcterms:W3CDTF">2023-09-07T15:57:35Z</dcterms:modified>
</cp:coreProperties>
</file>