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78" d="100"/>
          <a:sy n="78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1D-E943-40FF-B731-B36CD71507D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90FF-C5E7-4E59-BE19-A33F15E66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67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1D-E943-40FF-B731-B36CD71507D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90FF-C5E7-4E59-BE19-A33F15E66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7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1D-E943-40FF-B731-B36CD71507D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90FF-C5E7-4E59-BE19-A33F15E66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16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1D-E943-40FF-B731-B36CD71507D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90FF-C5E7-4E59-BE19-A33F15E66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24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1D-E943-40FF-B731-B36CD71507D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90FF-C5E7-4E59-BE19-A33F15E66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3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1D-E943-40FF-B731-B36CD71507D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90FF-C5E7-4E59-BE19-A33F15E66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51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1D-E943-40FF-B731-B36CD71507D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90FF-C5E7-4E59-BE19-A33F15E66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09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1D-E943-40FF-B731-B36CD71507D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90FF-C5E7-4E59-BE19-A33F15E66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69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1D-E943-40FF-B731-B36CD71507D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90FF-C5E7-4E59-BE19-A33F15E66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1D-E943-40FF-B731-B36CD71507D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90FF-C5E7-4E59-BE19-A33F15E66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48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1D-E943-40FF-B731-B36CD71507D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90FF-C5E7-4E59-BE19-A33F15E66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CB1D-E943-40FF-B731-B36CD71507D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90FF-C5E7-4E59-BE19-A33F15E66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757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F5F0C-CC48-236C-268A-E842FF2B2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B89740-4AC6-388B-738F-0DC2F199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EA3D66-7054-6227-F69A-3EB2373B0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5445224"/>
            <a:ext cx="952500" cy="952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0D3CCF-B4EC-3913-8B15-527710D2A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772816"/>
            <a:ext cx="5257800" cy="487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32BBE2-6410-B5B8-CB98-7178B6F7C3E7}"/>
              </a:ext>
            </a:extLst>
          </p:cNvPr>
          <p:cNvSpPr/>
          <p:nvPr/>
        </p:nvSpPr>
        <p:spPr>
          <a:xfrm>
            <a:off x="983432" y="764704"/>
            <a:ext cx="117584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HUMOUR SEXY &amp; COQUIN N°54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68B44CC-9FE2-799F-6F0D-148F8B995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0"/>
            <a:ext cx="12000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6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  <p:sndAc>
          <p:stSnd loop="1">
            <p:snd r:embed="rId2" name="sex-bomb Max Raabe.wav"/>
          </p:stSnd>
        </p:sndAc>
      </p:transition>
    </mc:Choice>
    <mc:Fallback>
      <p:transition spd="slow">
        <p:fade/>
        <p:sndAc>
          <p:stSnd loop="1">
            <p:snd r:embed="rId2" name="sex-bomb Max Raab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8DF57-3849-E5E5-9B77-61F97590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A6BD0E1-ACC5-70C5-1A89-F3A2E9224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83" y="0"/>
            <a:ext cx="4721606" cy="6858000"/>
          </a:xfrm>
        </p:spPr>
      </p:pic>
    </p:spTree>
    <p:extLst>
      <p:ext uri="{BB962C8B-B14F-4D97-AF65-F5344CB8AC3E}">
        <p14:creationId xmlns:p14="http://schemas.microsoft.com/office/powerpoint/2010/main" val="145046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31332-1350-BAFF-46B7-D7DDB469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66F885E-711B-42FA-B72D-3DA08D80B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0"/>
            <a:ext cx="6881614" cy="6881614"/>
          </a:xfrm>
        </p:spPr>
      </p:pic>
    </p:spTree>
    <p:extLst>
      <p:ext uri="{BB962C8B-B14F-4D97-AF65-F5344CB8AC3E}">
        <p14:creationId xmlns:p14="http://schemas.microsoft.com/office/powerpoint/2010/main" val="239833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98DE0-EA25-108A-AF0F-992F62A3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B6DD6E7-E794-EA4E-0698-101F3262D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51921"/>
            <a:ext cx="9336218" cy="6496453"/>
          </a:xfrm>
        </p:spPr>
      </p:pic>
    </p:spTree>
    <p:extLst>
      <p:ext uri="{BB962C8B-B14F-4D97-AF65-F5344CB8AC3E}">
        <p14:creationId xmlns:p14="http://schemas.microsoft.com/office/powerpoint/2010/main" val="399844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79D3A-4195-9625-4352-7F8352FB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FE8FD7F-3AF5-43FF-3B48-3E656C27A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50" y="0"/>
            <a:ext cx="4850473" cy="6847728"/>
          </a:xfrm>
        </p:spPr>
      </p:pic>
    </p:spTree>
    <p:extLst>
      <p:ext uri="{BB962C8B-B14F-4D97-AF65-F5344CB8AC3E}">
        <p14:creationId xmlns:p14="http://schemas.microsoft.com/office/powerpoint/2010/main" val="125050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42199-042D-847F-A0E0-76E0A3A2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33E925-D46C-CF7F-5461-7E348891A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02165"/>
            <a:ext cx="9375032" cy="6653670"/>
          </a:xfrm>
        </p:spPr>
      </p:pic>
    </p:spTree>
    <p:extLst>
      <p:ext uri="{BB962C8B-B14F-4D97-AF65-F5344CB8AC3E}">
        <p14:creationId xmlns:p14="http://schemas.microsoft.com/office/powerpoint/2010/main" val="173397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0595C-0B2C-AA26-1A5E-E8A50692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753BB6D-8CA5-AF6B-BC2B-D245BFA00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85069"/>
            <a:ext cx="5841077" cy="6687861"/>
          </a:xfrm>
        </p:spPr>
      </p:pic>
    </p:spTree>
    <p:extLst>
      <p:ext uri="{BB962C8B-B14F-4D97-AF65-F5344CB8AC3E}">
        <p14:creationId xmlns:p14="http://schemas.microsoft.com/office/powerpoint/2010/main" val="93523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88B40-BCC4-5B55-1F10-586F48B8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CF8C55F-A252-7A66-BFBE-F1D2C575B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3324"/>
            <a:ext cx="3888432" cy="6911948"/>
          </a:xfrm>
        </p:spPr>
      </p:pic>
    </p:spTree>
    <p:extLst>
      <p:ext uri="{BB962C8B-B14F-4D97-AF65-F5344CB8AC3E}">
        <p14:creationId xmlns:p14="http://schemas.microsoft.com/office/powerpoint/2010/main" val="358186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FD8413-CF3C-1CEA-B166-BA6E2F77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342D15-91EC-B6B1-8AE4-DFEC8F19A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8" y="0"/>
            <a:ext cx="4928276" cy="6771678"/>
          </a:xfrm>
        </p:spPr>
      </p:pic>
    </p:spTree>
    <p:extLst>
      <p:ext uri="{BB962C8B-B14F-4D97-AF65-F5344CB8AC3E}">
        <p14:creationId xmlns:p14="http://schemas.microsoft.com/office/powerpoint/2010/main" val="33921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56FA7-5CDB-F4A6-65F9-C4A0BE19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1FC33AA-D760-BE40-51AB-71D3C3CF1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40" y="0"/>
            <a:ext cx="6175747" cy="6895845"/>
          </a:xfrm>
        </p:spPr>
      </p:pic>
    </p:spTree>
    <p:extLst>
      <p:ext uri="{BB962C8B-B14F-4D97-AF65-F5344CB8AC3E}">
        <p14:creationId xmlns:p14="http://schemas.microsoft.com/office/powerpoint/2010/main" val="51576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E6BB9-7545-B5D1-FEAE-CC443E9E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F5784DF-7AEC-0DFB-1780-8038C4D32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0"/>
            <a:ext cx="6890090" cy="6875525"/>
          </a:xfrm>
        </p:spPr>
      </p:pic>
    </p:spTree>
    <p:extLst>
      <p:ext uri="{BB962C8B-B14F-4D97-AF65-F5344CB8AC3E}">
        <p14:creationId xmlns:p14="http://schemas.microsoft.com/office/powerpoint/2010/main" val="25001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607BE-B57C-61F5-4A74-038C1CC8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FBCFF61-6B6F-986D-32AA-8B9CCB314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1485"/>
            <a:ext cx="7695531" cy="6695113"/>
          </a:xfrm>
        </p:spPr>
      </p:pic>
    </p:spTree>
    <p:extLst>
      <p:ext uri="{BB962C8B-B14F-4D97-AF65-F5344CB8AC3E}">
        <p14:creationId xmlns:p14="http://schemas.microsoft.com/office/powerpoint/2010/main" val="180604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26DDD-6F20-444B-588F-2E5936BB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C2B5D06-9B7E-4033-600D-F0347A32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0"/>
            <a:ext cx="8360143" cy="6923245"/>
          </a:xfrm>
        </p:spPr>
      </p:pic>
    </p:spTree>
    <p:extLst>
      <p:ext uri="{BB962C8B-B14F-4D97-AF65-F5344CB8AC3E}">
        <p14:creationId xmlns:p14="http://schemas.microsoft.com/office/powerpoint/2010/main" val="71929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5ECC5-5339-AA47-23DD-C9970EB4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A0CB454-972D-C17C-AC94-CDBE06BE0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34" y="0"/>
            <a:ext cx="5593038" cy="7116392"/>
          </a:xfrm>
        </p:spPr>
      </p:pic>
    </p:spTree>
    <p:extLst>
      <p:ext uri="{BB962C8B-B14F-4D97-AF65-F5344CB8AC3E}">
        <p14:creationId xmlns:p14="http://schemas.microsoft.com/office/powerpoint/2010/main" val="24650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88778-31DF-8993-035C-7443C441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C965884-646B-1C2C-1BA8-FD625E9A9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21" y="0"/>
            <a:ext cx="7172876" cy="7821488"/>
          </a:xfrm>
        </p:spPr>
      </p:pic>
    </p:spTree>
    <p:extLst>
      <p:ext uri="{BB962C8B-B14F-4D97-AF65-F5344CB8AC3E}">
        <p14:creationId xmlns:p14="http://schemas.microsoft.com/office/powerpoint/2010/main" val="132586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329DD-F199-F4ED-9216-FFA15E26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5365DD9-5EB7-A06A-E459-35E66FE87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82" y="0"/>
            <a:ext cx="8451235" cy="6528851"/>
          </a:xfrm>
        </p:spPr>
      </p:pic>
    </p:spTree>
    <p:extLst>
      <p:ext uri="{BB962C8B-B14F-4D97-AF65-F5344CB8AC3E}">
        <p14:creationId xmlns:p14="http://schemas.microsoft.com/office/powerpoint/2010/main" val="386112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7FB8A-48A3-F0B0-2BFF-328D8477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5BE582-3C95-E3E5-F2FF-F72BCBC3B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65" y="0"/>
            <a:ext cx="5393094" cy="6741368"/>
          </a:xfrm>
        </p:spPr>
      </p:pic>
    </p:spTree>
    <p:extLst>
      <p:ext uri="{BB962C8B-B14F-4D97-AF65-F5344CB8AC3E}">
        <p14:creationId xmlns:p14="http://schemas.microsoft.com/office/powerpoint/2010/main" val="42855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3CFB0-E0F4-CDAC-7768-8312297A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F4B4781-52C3-2E88-90CA-080EFC2AB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-3645795"/>
            <a:ext cx="7056784" cy="15294177"/>
          </a:xfrm>
        </p:spPr>
      </p:pic>
    </p:spTree>
    <p:extLst>
      <p:ext uri="{BB962C8B-B14F-4D97-AF65-F5344CB8AC3E}">
        <p14:creationId xmlns:p14="http://schemas.microsoft.com/office/powerpoint/2010/main" val="146494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E642A-79A1-9707-155F-80849081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F16468-6A6C-17C3-CE38-A1E5D734C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1" y="-1179512"/>
            <a:ext cx="11167338" cy="11146108"/>
          </a:xfrm>
        </p:spPr>
      </p:pic>
    </p:spTree>
    <p:extLst>
      <p:ext uri="{BB962C8B-B14F-4D97-AF65-F5344CB8AC3E}">
        <p14:creationId xmlns:p14="http://schemas.microsoft.com/office/powerpoint/2010/main" val="109926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020AD-CAC6-A752-28EA-F3CD3C3E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D9437F1-20FA-BA48-7C04-2D465CF8D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64" y="0"/>
            <a:ext cx="5505291" cy="6881614"/>
          </a:xfrm>
        </p:spPr>
      </p:pic>
    </p:spTree>
    <p:extLst>
      <p:ext uri="{BB962C8B-B14F-4D97-AF65-F5344CB8AC3E}">
        <p14:creationId xmlns:p14="http://schemas.microsoft.com/office/powerpoint/2010/main" val="91879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7C161-6D4A-CD39-7FBA-92F3EC3EF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6420B45-AC1A-5080-FDA4-44C115A86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83" y="0"/>
            <a:ext cx="7809109" cy="6858000"/>
          </a:xfrm>
        </p:spPr>
      </p:pic>
    </p:spTree>
    <p:extLst>
      <p:ext uri="{BB962C8B-B14F-4D97-AF65-F5344CB8AC3E}">
        <p14:creationId xmlns:p14="http://schemas.microsoft.com/office/powerpoint/2010/main" val="363436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7D4DF-A40A-B36C-681B-8F773971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AEE30F4-0C9B-DC0D-20B0-E861D0B9F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-47811"/>
            <a:ext cx="6953622" cy="6953622"/>
          </a:xfrm>
        </p:spPr>
      </p:pic>
    </p:spTree>
    <p:extLst>
      <p:ext uri="{BB962C8B-B14F-4D97-AF65-F5344CB8AC3E}">
        <p14:creationId xmlns:p14="http://schemas.microsoft.com/office/powerpoint/2010/main" val="250771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9100E-1DE2-3249-BA53-6CE62B5F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850C287-DF59-7CA3-B44C-C0DE476FD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82513"/>
            <a:ext cx="6692974" cy="6692974"/>
          </a:xfrm>
        </p:spPr>
      </p:pic>
    </p:spTree>
    <p:extLst>
      <p:ext uri="{BB962C8B-B14F-4D97-AF65-F5344CB8AC3E}">
        <p14:creationId xmlns:p14="http://schemas.microsoft.com/office/powerpoint/2010/main" val="399208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38244-B167-515F-BA6F-8EF30F3C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B087963-0AE7-822B-CF0E-47DE39ADC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4" y="0"/>
            <a:ext cx="9847021" cy="7139090"/>
          </a:xfrm>
        </p:spPr>
      </p:pic>
    </p:spTree>
    <p:extLst>
      <p:ext uri="{BB962C8B-B14F-4D97-AF65-F5344CB8AC3E}">
        <p14:creationId xmlns:p14="http://schemas.microsoft.com/office/powerpoint/2010/main" val="80009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FF8FC-EB79-5312-9166-BB0CAB18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3290E6F-6EF6-AF8A-E380-82E1041BB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009907" cy="6707376"/>
          </a:xfrm>
        </p:spPr>
      </p:pic>
    </p:spTree>
    <p:extLst>
      <p:ext uri="{BB962C8B-B14F-4D97-AF65-F5344CB8AC3E}">
        <p14:creationId xmlns:p14="http://schemas.microsoft.com/office/powerpoint/2010/main" val="139871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61EC9-60D2-4B9F-6D35-18137521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F96ECD6-C073-1555-9D69-682CB80B4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-2547664"/>
            <a:ext cx="6552728" cy="11660369"/>
          </a:xfrm>
        </p:spPr>
      </p:pic>
    </p:spTree>
    <p:extLst>
      <p:ext uri="{BB962C8B-B14F-4D97-AF65-F5344CB8AC3E}">
        <p14:creationId xmlns:p14="http://schemas.microsoft.com/office/powerpoint/2010/main" val="234640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2E567-E142-0903-15F2-E801590A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88E2F0-B891-73E4-BE05-18279C8ED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34294"/>
            <a:ext cx="10515600" cy="6623706"/>
          </a:xfrm>
        </p:spPr>
      </p:pic>
    </p:spTree>
    <p:extLst>
      <p:ext uri="{BB962C8B-B14F-4D97-AF65-F5344CB8AC3E}">
        <p14:creationId xmlns:p14="http://schemas.microsoft.com/office/powerpoint/2010/main" val="32085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0C97D-168D-AF6C-908F-591D3982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0E20FA6-9EA3-2D5B-389F-86CD509FF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-15265"/>
            <a:ext cx="7410239" cy="6873265"/>
          </a:xfrm>
        </p:spPr>
      </p:pic>
    </p:spTree>
    <p:extLst>
      <p:ext uri="{BB962C8B-B14F-4D97-AF65-F5344CB8AC3E}">
        <p14:creationId xmlns:p14="http://schemas.microsoft.com/office/powerpoint/2010/main" val="311465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43AEE-DE13-51B0-72FD-98AEF68F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DCA892E-3BFB-9BFA-F8EB-9BCF397D4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-1355091"/>
            <a:ext cx="6552728" cy="9196812"/>
          </a:xfrm>
        </p:spPr>
      </p:pic>
    </p:spTree>
    <p:extLst>
      <p:ext uri="{BB962C8B-B14F-4D97-AF65-F5344CB8AC3E}">
        <p14:creationId xmlns:p14="http://schemas.microsoft.com/office/powerpoint/2010/main" val="143265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BD7F2-7457-69BC-674B-C4140C85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D450F3C-431C-E724-EE1E-4EADD15EE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76" y="0"/>
            <a:ext cx="6117903" cy="6804361"/>
          </a:xfrm>
        </p:spPr>
      </p:pic>
    </p:spTree>
    <p:extLst>
      <p:ext uri="{BB962C8B-B14F-4D97-AF65-F5344CB8AC3E}">
        <p14:creationId xmlns:p14="http://schemas.microsoft.com/office/powerpoint/2010/main" val="354642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887E0-DC4E-33AA-7354-8F6ABC29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79AE820-D623-9BB4-36C2-CF65DFF90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42" y="0"/>
            <a:ext cx="5690722" cy="6869979"/>
          </a:xfrm>
        </p:spPr>
      </p:pic>
    </p:spTree>
    <p:extLst>
      <p:ext uri="{BB962C8B-B14F-4D97-AF65-F5344CB8AC3E}">
        <p14:creationId xmlns:p14="http://schemas.microsoft.com/office/powerpoint/2010/main" val="278513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E8C2A-A4E1-FF6B-3949-06CD4039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6215CF4-BB86-FECF-15B1-8B0019B58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18517"/>
            <a:ext cx="6620966" cy="6620966"/>
          </a:xfrm>
        </p:spPr>
      </p:pic>
    </p:spTree>
    <p:extLst>
      <p:ext uri="{BB962C8B-B14F-4D97-AF65-F5344CB8AC3E}">
        <p14:creationId xmlns:p14="http://schemas.microsoft.com/office/powerpoint/2010/main" val="321539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25445-80AC-1DFE-33D1-D73F106C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89AC056-00A8-9D01-317E-F9AC73681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-30952"/>
            <a:ext cx="6802629" cy="7069400"/>
          </a:xfrm>
        </p:spPr>
      </p:pic>
    </p:spTree>
    <p:extLst>
      <p:ext uri="{BB962C8B-B14F-4D97-AF65-F5344CB8AC3E}">
        <p14:creationId xmlns:p14="http://schemas.microsoft.com/office/powerpoint/2010/main" val="226070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F0630-8616-0CD9-1C74-E67B9472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082E82D-379A-608D-8254-FA174D978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20821"/>
            <a:ext cx="6462701" cy="6737179"/>
          </a:xfrm>
        </p:spPr>
      </p:pic>
    </p:spTree>
    <p:extLst>
      <p:ext uri="{BB962C8B-B14F-4D97-AF65-F5344CB8AC3E}">
        <p14:creationId xmlns:p14="http://schemas.microsoft.com/office/powerpoint/2010/main" val="32889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EBF0B-CA3E-E3C3-3EE5-203DCD28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F6C7975-0A2E-E070-87C0-9312A337D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32" y="0"/>
            <a:ext cx="5011399" cy="6859711"/>
          </a:xfrm>
        </p:spPr>
      </p:pic>
    </p:spTree>
    <p:extLst>
      <p:ext uri="{BB962C8B-B14F-4D97-AF65-F5344CB8AC3E}">
        <p14:creationId xmlns:p14="http://schemas.microsoft.com/office/powerpoint/2010/main" val="428719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E6969-3A7E-F057-C062-D47A885F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2C9F19F-3F2B-9C81-B588-B070B8988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76" y="0"/>
            <a:ext cx="4354424" cy="6821380"/>
          </a:xfrm>
        </p:spPr>
      </p:pic>
    </p:spTree>
    <p:extLst>
      <p:ext uri="{BB962C8B-B14F-4D97-AF65-F5344CB8AC3E}">
        <p14:creationId xmlns:p14="http://schemas.microsoft.com/office/powerpoint/2010/main" val="428004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CB313-0BEF-5740-70AA-781BFB0D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8BB5876-C714-6940-4928-EB34FB7CF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06" y="0"/>
            <a:ext cx="7097638" cy="7097638"/>
          </a:xfrm>
        </p:spPr>
      </p:pic>
    </p:spTree>
    <p:extLst>
      <p:ext uri="{BB962C8B-B14F-4D97-AF65-F5344CB8AC3E}">
        <p14:creationId xmlns:p14="http://schemas.microsoft.com/office/powerpoint/2010/main" val="379638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057F6-8755-B352-58FD-71DA04E9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1AB89D0-E14B-49BB-82EB-FC338C192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15707"/>
            <a:ext cx="9402096" cy="6542293"/>
          </a:xfrm>
        </p:spPr>
      </p:pic>
    </p:spTree>
    <p:extLst>
      <p:ext uri="{BB962C8B-B14F-4D97-AF65-F5344CB8AC3E}">
        <p14:creationId xmlns:p14="http://schemas.microsoft.com/office/powerpoint/2010/main" val="123659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568AD-3C8F-4921-D2C4-0E5249D5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A030F93-2453-657A-7FDD-B27E05007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16" y="0"/>
            <a:ext cx="7466028" cy="6836598"/>
          </a:xfrm>
        </p:spPr>
      </p:pic>
    </p:spTree>
    <p:extLst>
      <p:ext uri="{BB962C8B-B14F-4D97-AF65-F5344CB8AC3E}">
        <p14:creationId xmlns:p14="http://schemas.microsoft.com/office/powerpoint/2010/main" val="305850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E0929-DC0B-C39B-2111-14FBA30C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307DBD9-E38A-98C7-6061-F88B92F03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-61503"/>
            <a:ext cx="6981006" cy="6981006"/>
          </a:xfrm>
        </p:spPr>
      </p:pic>
    </p:spTree>
    <p:extLst>
      <p:ext uri="{BB962C8B-B14F-4D97-AF65-F5344CB8AC3E}">
        <p14:creationId xmlns:p14="http://schemas.microsoft.com/office/powerpoint/2010/main" val="424059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D544D-39DA-5F5C-4BB3-F1D3C854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AD0064-8FC4-D435-22AE-FA43B67B1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0698"/>
            <a:ext cx="6505538" cy="6776603"/>
          </a:xfrm>
        </p:spPr>
      </p:pic>
    </p:spTree>
    <p:extLst>
      <p:ext uri="{BB962C8B-B14F-4D97-AF65-F5344CB8AC3E}">
        <p14:creationId xmlns:p14="http://schemas.microsoft.com/office/powerpoint/2010/main" val="172742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A6F86-BB94-F8C2-396E-3F0AE31F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1B6F841-E6C1-1027-A358-DE84760F1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-23614"/>
            <a:ext cx="6881614" cy="6881614"/>
          </a:xfrm>
        </p:spPr>
      </p:pic>
    </p:spTree>
    <p:extLst>
      <p:ext uri="{BB962C8B-B14F-4D97-AF65-F5344CB8AC3E}">
        <p14:creationId xmlns:p14="http://schemas.microsoft.com/office/powerpoint/2010/main" val="180581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B18E0-CB31-E55E-534E-5A36D8A8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77FDAA6-362C-2015-AABB-B807658B7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14" y="-34340"/>
            <a:ext cx="5933972" cy="6811706"/>
          </a:xfrm>
        </p:spPr>
      </p:pic>
    </p:spTree>
    <p:extLst>
      <p:ext uri="{BB962C8B-B14F-4D97-AF65-F5344CB8AC3E}">
        <p14:creationId xmlns:p14="http://schemas.microsoft.com/office/powerpoint/2010/main" val="344208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3297B-5024-DED0-CECA-52733A7F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C269A4D-D702-094C-EDA6-DE10B7C82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0" y="188641"/>
            <a:ext cx="9923034" cy="7023648"/>
          </a:xfrm>
        </p:spPr>
      </p:pic>
    </p:spTree>
    <p:extLst>
      <p:ext uri="{BB962C8B-B14F-4D97-AF65-F5344CB8AC3E}">
        <p14:creationId xmlns:p14="http://schemas.microsoft.com/office/powerpoint/2010/main" val="61465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EB455-157B-843D-172E-EB88FC2B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72D005-8064-D615-72F4-63E58CB95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0"/>
            <a:ext cx="7612513" cy="6858000"/>
          </a:xfrm>
        </p:spPr>
      </p:pic>
    </p:spTree>
    <p:extLst>
      <p:ext uri="{BB962C8B-B14F-4D97-AF65-F5344CB8AC3E}">
        <p14:creationId xmlns:p14="http://schemas.microsoft.com/office/powerpoint/2010/main" val="298566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E1EB8-1F6A-512A-299E-A05B8ED9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A3F41A9-400E-2614-28BA-FC553A04B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82513"/>
            <a:ext cx="6692974" cy="669297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2C2C1E-9E73-D786-F703-4F6D129B9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989" y="5445224"/>
            <a:ext cx="1090811" cy="8851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A938596-3C08-69A5-48AF-D74E67183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498157"/>
            <a:ext cx="1756957" cy="9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3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64B8F-DC34-AD51-BA6E-41F2C3D0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4A4B1D8-2FB6-9B38-E95B-0EC67962A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08" y="260648"/>
            <a:ext cx="7033727" cy="6562264"/>
          </a:xfrm>
        </p:spPr>
      </p:pic>
    </p:spTree>
    <p:extLst>
      <p:ext uri="{BB962C8B-B14F-4D97-AF65-F5344CB8AC3E}">
        <p14:creationId xmlns:p14="http://schemas.microsoft.com/office/powerpoint/2010/main" val="337763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D2AF4-E48B-A0B7-57E2-DCA4FF4E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F154C4F-4CE8-8BFE-BD9D-255DE0439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40" y="116632"/>
            <a:ext cx="6108991" cy="6741368"/>
          </a:xfrm>
        </p:spPr>
      </p:pic>
    </p:spTree>
    <p:extLst>
      <p:ext uri="{BB962C8B-B14F-4D97-AF65-F5344CB8AC3E}">
        <p14:creationId xmlns:p14="http://schemas.microsoft.com/office/powerpoint/2010/main" val="74610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DBC53-CA82-641F-FF0F-04010A4D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D41DB6F-2237-C028-D300-8B56FE568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-20702"/>
            <a:ext cx="6952271" cy="6899403"/>
          </a:xfrm>
        </p:spPr>
      </p:pic>
    </p:spTree>
    <p:extLst>
      <p:ext uri="{BB962C8B-B14F-4D97-AF65-F5344CB8AC3E}">
        <p14:creationId xmlns:p14="http://schemas.microsoft.com/office/powerpoint/2010/main" val="140725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DFBCD-E1D7-EF4F-7313-443D61A1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95EAC96-7626-C3D7-0884-AD5579BFE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72" y="0"/>
            <a:ext cx="5408275" cy="6813575"/>
          </a:xfrm>
        </p:spPr>
      </p:pic>
    </p:spTree>
    <p:extLst>
      <p:ext uri="{BB962C8B-B14F-4D97-AF65-F5344CB8AC3E}">
        <p14:creationId xmlns:p14="http://schemas.microsoft.com/office/powerpoint/2010/main" val="189329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</TotalTime>
  <Words>7</Words>
  <Application>Microsoft Office PowerPoint</Application>
  <PresentationFormat>Grand écran</PresentationFormat>
  <Paragraphs>1</Paragraphs>
  <Slides>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jean-louis BEYAERT</dc:creator>
  <cp:lastModifiedBy>jean-louis BEYAERT</cp:lastModifiedBy>
  <cp:revision>1</cp:revision>
  <dcterms:created xsi:type="dcterms:W3CDTF">2025-06-04T17:36:39Z</dcterms:created>
  <dcterms:modified xsi:type="dcterms:W3CDTF">2025-06-04T18:53:49Z</dcterms:modified>
</cp:coreProperties>
</file>