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279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452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401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03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66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544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970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4296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357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689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88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34D5B-675F-4380-B192-FA868014E557}" type="datetimeFigureOut">
              <a:rPr lang="fr-FR" smtClean="0"/>
              <a:t>24/03/2025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ED011-F825-419B-8C5A-450AACEA83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5421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05B362-E3DA-EC8E-2F35-5E550EC0B02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986D74-3E23-9008-3781-45DD0E0A6B1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81A2E7-4CDE-9A52-8EF9-B92FD125BD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396" y="1122363"/>
            <a:ext cx="5721207" cy="530403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BFAFAE9-9174-F49E-F366-576C3E0E1D16}"/>
              </a:ext>
            </a:extLst>
          </p:cNvPr>
          <p:cNvSpPr/>
          <p:nvPr/>
        </p:nvSpPr>
        <p:spPr>
          <a:xfrm>
            <a:off x="1055440" y="431601"/>
            <a:ext cx="97902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ET COQUIN N°53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31F6187-D0DB-26B4-3C5D-06485F2675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696" y="18980"/>
            <a:ext cx="12241360" cy="6857998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B061368-35F0-8514-F7D1-AAEDF34B03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930" y="4766033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59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  <p:sndAc>
          <p:stSnd>
            <p:snd r:embed="rId2" name="sex-bomb Max Raabe.wav"/>
          </p:stSnd>
        </p:sndAc>
      </p:transition>
    </mc:Choice>
    <mc:Fallback>
      <p:transition spd="slow">
        <p:fade/>
        <p:sndAc>
          <p:stSnd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3B23E1-C9CF-45C8-7F50-31E9218D7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131D12-181B-4F44-5101-474640EB8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90875"/>
            <a:ext cx="9243482" cy="6166859"/>
          </a:xfrm>
        </p:spPr>
      </p:pic>
    </p:spTree>
    <p:extLst>
      <p:ext uri="{BB962C8B-B14F-4D97-AF65-F5344CB8AC3E}">
        <p14:creationId xmlns:p14="http://schemas.microsoft.com/office/powerpoint/2010/main" val="29369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DB90C-C76B-6012-1085-399E940BC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98C09A-CE55-CD4D-372C-3DFACDCE1E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836712"/>
            <a:ext cx="9649072" cy="5768841"/>
          </a:xfrm>
        </p:spPr>
      </p:pic>
    </p:spTree>
    <p:extLst>
      <p:ext uri="{BB962C8B-B14F-4D97-AF65-F5344CB8AC3E}">
        <p14:creationId xmlns:p14="http://schemas.microsoft.com/office/powerpoint/2010/main" val="355954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236AE5-511C-0530-DC1B-B1768FF16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43F335-3FA2-AF5C-6FA0-B574834161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3368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04852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26313-12E0-A361-4EA6-42B528FC8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C9455D-99D6-78DF-9BAB-FF1A8EB330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0"/>
            <a:ext cx="4864855" cy="7010571"/>
          </a:xfrm>
        </p:spPr>
      </p:pic>
    </p:spTree>
    <p:extLst>
      <p:ext uri="{BB962C8B-B14F-4D97-AF65-F5344CB8AC3E}">
        <p14:creationId xmlns:p14="http://schemas.microsoft.com/office/powerpoint/2010/main" val="147800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B22EC6-05A7-19E1-269D-B15169D4B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5D7CC8-3F54-DA4B-60C4-084CE8E2A1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7932"/>
            <a:ext cx="6829063" cy="6919946"/>
          </a:xfrm>
        </p:spPr>
      </p:pic>
    </p:spTree>
    <p:extLst>
      <p:ext uri="{BB962C8B-B14F-4D97-AF65-F5344CB8AC3E}">
        <p14:creationId xmlns:p14="http://schemas.microsoft.com/office/powerpoint/2010/main" val="317758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A910E3-DC7B-9A02-941D-BDC940EC0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72318E-7783-9358-B1C4-74D503120E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683803" cy="7189000"/>
          </a:xfrm>
        </p:spPr>
      </p:pic>
    </p:spTree>
    <p:extLst>
      <p:ext uri="{BB962C8B-B14F-4D97-AF65-F5344CB8AC3E}">
        <p14:creationId xmlns:p14="http://schemas.microsoft.com/office/powerpoint/2010/main" val="387897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BC2FF8-3E02-3182-6BE0-42F92F7C5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9D497B-CFF8-15EC-298B-997CEF425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72453"/>
            <a:ext cx="6383930" cy="7002905"/>
          </a:xfrm>
        </p:spPr>
      </p:pic>
    </p:spTree>
    <p:extLst>
      <p:ext uri="{BB962C8B-B14F-4D97-AF65-F5344CB8AC3E}">
        <p14:creationId xmlns:p14="http://schemas.microsoft.com/office/powerpoint/2010/main" val="397690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30F90B-CC69-D2B6-81EF-50C958981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627DF6-B35E-588C-471C-BD96CBADDC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062" y="-116002"/>
            <a:ext cx="5251875" cy="6959234"/>
          </a:xfrm>
        </p:spPr>
      </p:pic>
    </p:spTree>
    <p:extLst>
      <p:ext uri="{BB962C8B-B14F-4D97-AF65-F5344CB8AC3E}">
        <p14:creationId xmlns:p14="http://schemas.microsoft.com/office/powerpoint/2010/main" val="114924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E862FA-28EA-0C86-C7AF-4613C71DB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37B84F-87E9-951C-5C90-AD372119D2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6138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DB65CC-52F5-AAA0-F1EE-BFE6B00D6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C79D6F-3DAA-9681-B621-01BECFDF42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578854"/>
            <a:ext cx="8582105" cy="5700291"/>
          </a:xfrm>
        </p:spPr>
      </p:pic>
    </p:spTree>
    <p:extLst>
      <p:ext uri="{BB962C8B-B14F-4D97-AF65-F5344CB8AC3E}">
        <p14:creationId xmlns:p14="http://schemas.microsoft.com/office/powerpoint/2010/main" val="1357093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7C92E-594B-EB3A-75A3-4C92EB817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890481-D147-8109-EF6E-632001926A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069" y="-99392"/>
            <a:ext cx="6533235" cy="7055895"/>
          </a:xfrm>
        </p:spPr>
      </p:pic>
    </p:spTree>
    <p:extLst>
      <p:ext uri="{BB962C8B-B14F-4D97-AF65-F5344CB8AC3E}">
        <p14:creationId xmlns:p14="http://schemas.microsoft.com/office/powerpoint/2010/main" val="373656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2A3071-37FD-E1AF-D3C1-301A9A8A7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EBEF58-6AD1-2D28-5BBF-A466FD33C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990" y="116632"/>
            <a:ext cx="5436265" cy="6742654"/>
          </a:xfrm>
        </p:spPr>
      </p:pic>
    </p:spTree>
    <p:extLst>
      <p:ext uri="{BB962C8B-B14F-4D97-AF65-F5344CB8AC3E}">
        <p14:creationId xmlns:p14="http://schemas.microsoft.com/office/powerpoint/2010/main" val="254846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34E31-149C-3C9F-E285-C4E42FC2E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E1C6A99-E700-9BF6-2E2B-FFDCB9C8ED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17795" cy="6870407"/>
          </a:xfrm>
        </p:spPr>
      </p:pic>
    </p:spTree>
    <p:extLst>
      <p:ext uri="{BB962C8B-B14F-4D97-AF65-F5344CB8AC3E}">
        <p14:creationId xmlns:p14="http://schemas.microsoft.com/office/powerpoint/2010/main" val="2152257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5917B9-E306-7C88-C415-BED9A0771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B387DE-45FB-F426-7E79-858EBC1581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0503"/>
            <a:ext cx="8589317" cy="6790929"/>
          </a:xfrm>
        </p:spPr>
      </p:pic>
    </p:spTree>
    <p:extLst>
      <p:ext uri="{BB962C8B-B14F-4D97-AF65-F5344CB8AC3E}">
        <p14:creationId xmlns:p14="http://schemas.microsoft.com/office/powerpoint/2010/main" val="10822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EE42C5-FFB9-CC87-D137-374E5AAFE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DC91A6-15B6-7D4D-FA63-11E9E34D3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63844"/>
            <a:ext cx="9854594" cy="6530311"/>
          </a:xfrm>
        </p:spPr>
      </p:pic>
    </p:spTree>
    <p:extLst>
      <p:ext uri="{BB962C8B-B14F-4D97-AF65-F5344CB8AC3E}">
        <p14:creationId xmlns:p14="http://schemas.microsoft.com/office/powerpoint/2010/main" val="273944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8D254-978E-9A4E-F6A6-16863B2BB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7808DF-3DE9-29E7-2F11-032309CF17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777" y="620688"/>
            <a:ext cx="10115103" cy="5188673"/>
          </a:xfrm>
        </p:spPr>
      </p:pic>
    </p:spTree>
    <p:extLst>
      <p:ext uri="{BB962C8B-B14F-4D97-AF65-F5344CB8AC3E}">
        <p14:creationId xmlns:p14="http://schemas.microsoft.com/office/powerpoint/2010/main" val="3655025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9EB27F-8C78-B980-F93C-F9DFF5860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919D42-5665-D594-FA7A-90FC3325D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00108"/>
            <a:ext cx="9562244" cy="6266519"/>
          </a:xfrm>
        </p:spPr>
      </p:pic>
    </p:spTree>
    <p:extLst>
      <p:ext uri="{BB962C8B-B14F-4D97-AF65-F5344CB8AC3E}">
        <p14:creationId xmlns:p14="http://schemas.microsoft.com/office/powerpoint/2010/main" val="155997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CCE0C5-7038-8F29-5DEC-997F25BBB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2E4DD3-C31D-103A-363B-9F91421B3A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80221"/>
            <a:ext cx="6084326" cy="6971624"/>
          </a:xfrm>
        </p:spPr>
      </p:pic>
    </p:spTree>
    <p:extLst>
      <p:ext uri="{BB962C8B-B14F-4D97-AF65-F5344CB8AC3E}">
        <p14:creationId xmlns:p14="http://schemas.microsoft.com/office/powerpoint/2010/main" val="31389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302D52-48E6-C64F-B73E-669DBA94A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42C262-7C09-A41F-BFC0-ED1FEC7C0E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857" y="9524"/>
            <a:ext cx="6670285" cy="6784417"/>
          </a:xfrm>
        </p:spPr>
      </p:pic>
    </p:spTree>
    <p:extLst>
      <p:ext uri="{BB962C8B-B14F-4D97-AF65-F5344CB8AC3E}">
        <p14:creationId xmlns:p14="http://schemas.microsoft.com/office/powerpoint/2010/main" val="319307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6076E-5BE4-970B-BAEB-4596D5024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80C305-BC0C-1B7A-8DF9-F54DADC0E9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424717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209901-85BD-956F-E5C1-4306FA120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6E9449-A4B0-C7EA-8AF7-EDD0300841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468" y="0"/>
            <a:ext cx="4260732" cy="6928762"/>
          </a:xfrm>
        </p:spPr>
      </p:pic>
    </p:spTree>
    <p:extLst>
      <p:ext uri="{BB962C8B-B14F-4D97-AF65-F5344CB8AC3E}">
        <p14:creationId xmlns:p14="http://schemas.microsoft.com/office/powerpoint/2010/main" val="162000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C4AA93-1031-74A2-687B-39298B63B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E8EE4E-E6F0-2BF9-35C9-93B580DE94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5946706" cy="7093488"/>
          </a:xfrm>
        </p:spPr>
      </p:pic>
    </p:spTree>
    <p:extLst>
      <p:ext uri="{BB962C8B-B14F-4D97-AF65-F5344CB8AC3E}">
        <p14:creationId xmlns:p14="http://schemas.microsoft.com/office/powerpoint/2010/main" val="411760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F0D66A-FB72-A006-F1FE-D1A5F2104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0AFE40-B1CC-D98E-CE15-F423EDDD70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90" y="0"/>
            <a:ext cx="9128717" cy="6694394"/>
          </a:xfrm>
        </p:spPr>
      </p:pic>
    </p:spTree>
    <p:extLst>
      <p:ext uri="{BB962C8B-B14F-4D97-AF65-F5344CB8AC3E}">
        <p14:creationId xmlns:p14="http://schemas.microsoft.com/office/powerpoint/2010/main" val="1725211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0B9DC5-566F-A3C9-1B68-C27982F73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FDAD06-28F0-9460-0F7F-0CF077FC63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386" y="0"/>
            <a:ext cx="6911942" cy="6984700"/>
          </a:xfrm>
        </p:spPr>
      </p:pic>
    </p:spTree>
    <p:extLst>
      <p:ext uri="{BB962C8B-B14F-4D97-AF65-F5344CB8AC3E}">
        <p14:creationId xmlns:p14="http://schemas.microsoft.com/office/powerpoint/2010/main" val="12634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3DF141-F9A5-466E-160D-1CC0C5443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9BBDB6-C820-3D1F-71E7-0D2EA2352C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941385" cy="6948990"/>
          </a:xfrm>
        </p:spPr>
      </p:pic>
    </p:spTree>
    <p:extLst>
      <p:ext uri="{BB962C8B-B14F-4D97-AF65-F5344CB8AC3E}">
        <p14:creationId xmlns:p14="http://schemas.microsoft.com/office/powerpoint/2010/main" val="192820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9A4CD4-D5A5-C90C-D9B5-14B75E239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6DDE12-AC5D-4803-6475-B77243129D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64" y="0"/>
            <a:ext cx="6866456" cy="6892566"/>
          </a:xfrm>
        </p:spPr>
      </p:pic>
    </p:spTree>
    <p:extLst>
      <p:ext uri="{BB962C8B-B14F-4D97-AF65-F5344CB8AC3E}">
        <p14:creationId xmlns:p14="http://schemas.microsoft.com/office/powerpoint/2010/main" val="84536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C2C0B-CD91-1625-2B27-625888B9B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FA2F35-8443-2E5F-63F6-1A844B445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199" y="0"/>
            <a:ext cx="8578209" cy="6996603"/>
          </a:xfrm>
        </p:spPr>
      </p:pic>
    </p:spTree>
    <p:extLst>
      <p:ext uri="{BB962C8B-B14F-4D97-AF65-F5344CB8AC3E}">
        <p14:creationId xmlns:p14="http://schemas.microsoft.com/office/powerpoint/2010/main" val="74162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5544B0-1C54-757E-450B-7C597D01C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F59802-B998-EF51-E1EE-3D03765D85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12054"/>
            <a:ext cx="6996657" cy="6970054"/>
          </a:xfrm>
        </p:spPr>
      </p:pic>
    </p:spTree>
    <p:extLst>
      <p:ext uri="{BB962C8B-B14F-4D97-AF65-F5344CB8AC3E}">
        <p14:creationId xmlns:p14="http://schemas.microsoft.com/office/powerpoint/2010/main" val="279591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1D81DB-00A2-1EB0-1AFF-0144219CC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D8F817-4BAD-6738-14D5-935CE2BD3A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166" y="0"/>
            <a:ext cx="5413090" cy="6967039"/>
          </a:xfrm>
        </p:spPr>
      </p:pic>
    </p:spTree>
    <p:extLst>
      <p:ext uri="{BB962C8B-B14F-4D97-AF65-F5344CB8AC3E}">
        <p14:creationId xmlns:p14="http://schemas.microsoft.com/office/powerpoint/2010/main" val="101717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599F79-49C0-B409-3D14-4E88FCD88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D60D06-A71F-95B4-6178-9CDD1A4F1E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435885" cy="6827856"/>
          </a:xfrm>
        </p:spPr>
      </p:pic>
    </p:spTree>
    <p:extLst>
      <p:ext uri="{BB962C8B-B14F-4D97-AF65-F5344CB8AC3E}">
        <p14:creationId xmlns:p14="http://schemas.microsoft.com/office/powerpoint/2010/main" val="189432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3971CD-AF6D-724B-0AEB-BCACA8885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920CF4-B350-38FD-6DAE-144A0BFC1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476" y="0"/>
            <a:ext cx="5385780" cy="6993323"/>
          </a:xfrm>
        </p:spPr>
      </p:pic>
    </p:spTree>
    <p:extLst>
      <p:ext uri="{BB962C8B-B14F-4D97-AF65-F5344CB8AC3E}">
        <p14:creationId xmlns:p14="http://schemas.microsoft.com/office/powerpoint/2010/main" val="1360646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9DCB1-1909-22F3-1E3E-BA8170977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95A536-28DD-7F94-42CE-60BBEABDF8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95733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62D8DF-4081-B221-A85F-BF55903E7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598177-FF55-8967-D0CE-27EAE6F8E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216" y="188641"/>
            <a:ext cx="7057120" cy="6671906"/>
          </a:xfrm>
        </p:spPr>
      </p:pic>
    </p:spTree>
    <p:extLst>
      <p:ext uri="{BB962C8B-B14F-4D97-AF65-F5344CB8AC3E}">
        <p14:creationId xmlns:p14="http://schemas.microsoft.com/office/powerpoint/2010/main" val="203020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E0335A-FFED-C59F-AA73-A1C68033F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89A20A-451A-DB70-3C55-3EE7004BC4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69179"/>
            <a:ext cx="8831720" cy="6755141"/>
          </a:xfrm>
        </p:spPr>
      </p:pic>
    </p:spTree>
    <p:extLst>
      <p:ext uri="{BB962C8B-B14F-4D97-AF65-F5344CB8AC3E}">
        <p14:creationId xmlns:p14="http://schemas.microsoft.com/office/powerpoint/2010/main" val="21635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85A0E-6A89-2A94-12CB-C90DE8816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B38366-B961-52BC-4938-63CD46F6B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987" y="0"/>
            <a:ext cx="6432301" cy="6702458"/>
          </a:xfrm>
        </p:spPr>
      </p:pic>
    </p:spTree>
    <p:extLst>
      <p:ext uri="{BB962C8B-B14F-4D97-AF65-F5344CB8AC3E}">
        <p14:creationId xmlns:p14="http://schemas.microsoft.com/office/powerpoint/2010/main" val="152151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6552AC-3DE3-C851-D9F1-57839027F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7FAC84-E6BD-9A76-3199-E86B3DEB36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5974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100237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5E8197-4473-2C10-90C9-C8C0A667C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416164-712F-042D-30DB-C891E719BC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476672"/>
            <a:ext cx="9440718" cy="6263924"/>
          </a:xfrm>
        </p:spPr>
      </p:pic>
    </p:spTree>
    <p:extLst>
      <p:ext uri="{BB962C8B-B14F-4D97-AF65-F5344CB8AC3E}">
        <p14:creationId xmlns:p14="http://schemas.microsoft.com/office/powerpoint/2010/main" val="370244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A7A6DB-63C8-6601-8672-CACD11F66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3339D0-620E-73D5-7F3C-A09DBE04F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486" y="116632"/>
            <a:ext cx="6242810" cy="6776893"/>
          </a:xfrm>
        </p:spPr>
      </p:pic>
    </p:spTree>
    <p:extLst>
      <p:ext uri="{BB962C8B-B14F-4D97-AF65-F5344CB8AC3E}">
        <p14:creationId xmlns:p14="http://schemas.microsoft.com/office/powerpoint/2010/main" val="35628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C895A6-B2E3-1321-8D29-50FE456F5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A3E4A6-2604-2921-A387-C18D71B005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54183"/>
            <a:ext cx="6537351" cy="6276355"/>
          </a:xfrm>
        </p:spPr>
      </p:pic>
    </p:spTree>
    <p:extLst>
      <p:ext uri="{BB962C8B-B14F-4D97-AF65-F5344CB8AC3E}">
        <p14:creationId xmlns:p14="http://schemas.microsoft.com/office/powerpoint/2010/main" val="377444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37B049-F1B5-5547-3744-A07F74891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BC281A-A4A7-019C-E9F2-8C401D9B11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68" y="0"/>
            <a:ext cx="5698687" cy="6717509"/>
          </a:xfrm>
        </p:spPr>
      </p:pic>
    </p:spTree>
    <p:extLst>
      <p:ext uri="{BB962C8B-B14F-4D97-AF65-F5344CB8AC3E}">
        <p14:creationId xmlns:p14="http://schemas.microsoft.com/office/powerpoint/2010/main" val="387571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722FC1-BAB5-9C3B-5067-C3E6F2998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3CA69B-6E30-8451-EB72-5A4A037854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3897323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3D85CD-78AF-C086-D276-49A9DF38E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899FB1-8C82-9AFE-2D60-4BC412CC7A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78" y="0"/>
            <a:ext cx="4939154" cy="6932146"/>
          </a:xfrm>
        </p:spPr>
      </p:pic>
    </p:spTree>
    <p:extLst>
      <p:ext uri="{BB962C8B-B14F-4D97-AF65-F5344CB8AC3E}">
        <p14:creationId xmlns:p14="http://schemas.microsoft.com/office/powerpoint/2010/main" val="66423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74F177-09EC-3E67-4DA3-E8B9CA7E3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EC77A0-88B4-91C7-7E60-EB03B28BEC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050418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749131-9830-0CD5-D676-2D2DA8ED1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626B1A-0578-9698-1FBC-24E19A64DD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76" y="0"/>
            <a:ext cx="4978055" cy="6892691"/>
          </a:xfrm>
        </p:spPr>
      </p:pic>
    </p:spTree>
    <p:extLst>
      <p:ext uri="{BB962C8B-B14F-4D97-AF65-F5344CB8AC3E}">
        <p14:creationId xmlns:p14="http://schemas.microsoft.com/office/powerpoint/2010/main" val="2695680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BA8D7E-2D08-28FD-CF0F-56D1E4441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D2A3F1-D3A1-901F-FA27-669158BA53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422" y="908720"/>
            <a:ext cx="4281155" cy="535144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CAE999D-60E8-75FA-ABF2-AE721A66DE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0980" y="5229200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DF2268A-1048-853D-1C9E-EA1354442E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62" y="5229200"/>
            <a:ext cx="1962778" cy="111124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DA7626D-6C68-E2E9-381C-5FCE9EEA39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9" y="-1415"/>
            <a:ext cx="12159221" cy="695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027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doors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7</Words>
  <Application>Microsoft Office PowerPoint</Application>
  <PresentationFormat>Grand écran</PresentationFormat>
  <Paragraphs>1</Paragraphs>
  <Slides>46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N°53</dc:title>
  <dc:creator>Perroquet34740</dc:creator>
  <cp:lastModifiedBy>jean-louis BEYAERT</cp:lastModifiedBy>
  <cp:revision>3</cp:revision>
  <dcterms:created xsi:type="dcterms:W3CDTF">2025-03-24T19:50:34Z</dcterms:created>
  <dcterms:modified xsi:type="dcterms:W3CDTF">2025-03-24T20:24:14Z</dcterms:modified>
</cp:coreProperties>
</file>