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32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CE966-13D3-4B2B-936F-5C18CD54696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B207D-7F9C-4324-97CA-CC6CB15FF6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5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9B207D-7F9C-4324-97CA-CC6CB15FF6DE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624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78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560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8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676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047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780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121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44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633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783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431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97A25-B748-4E4C-AAFB-112169379507}" type="datetimeFigureOut">
              <a:rPr lang="fr-FR" smtClean="0"/>
              <a:t>17/05/2025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4DEB8-6C86-4978-91BD-FE25612FD9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230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3.jpg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DC1D68-5280-9B9E-176E-8E86E1A8A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V="1">
            <a:off x="-1896888" y="2996952"/>
            <a:ext cx="45719" cy="215606"/>
          </a:xfrm>
        </p:spPr>
        <p:txBody>
          <a:bodyPr>
            <a:normAutofit fontScale="90000"/>
          </a:bodyPr>
          <a:lstStyle/>
          <a:p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DEF245-E7BE-3198-3A07-1D387A9B2F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B5F1BD-5748-7148-5969-D45CC447EBAB}"/>
              </a:ext>
            </a:extLst>
          </p:cNvPr>
          <p:cNvSpPr/>
          <p:nvPr/>
        </p:nvSpPr>
        <p:spPr>
          <a:xfrm>
            <a:off x="1055440" y="692696"/>
            <a:ext cx="96933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N°52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66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E572224-A080-B12D-FBA2-55B763BD9B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669877"/>
            <a:ext cx="4896544" cy="453950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C2FC5F6-CDC4-C5CB-64CD-188B0F3D3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4642284"/>
            <a:ext cx="1953727" cy="123103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A94F5BF-3BBA-467B-F3D7-7EA732FD0A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0"/>
            <a:ext cx="119533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471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  <p:sndAc>
          <p:stSnd>
            <p:snd r:embed="rId2" name="Sex Bomb Tom John.wav"/>
          </p:stSnd>
        </p:sndAc>
      </p:transition>
    </mc:Choice>
    <mc:Fallback>
      <p:transition spd="slow">
        <p:fade/>
        <p:sndAc>
          <p:stSnd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9B853C-4922-7822-A0C4-CBD36D7B0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15AD39-D9B0-AE1A-6FF6-9E83C32E8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7502"/>
            <a:ext cx="6030611" cy="6603865"/>
          </a:xfrm>
        </p:spPr>
      </p:pic>
    </p:spTree>
    <p:extLst>
      <p:ext uri="{BB962C8B-B14F-4D97-AF65-F5344CB8AC3E}">
        <p14:creationId xmlns:p14="http://schemas.microsoft.com/office/powerpoint/2010/main" val="1299554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9D5F9-BE2A-71FB-03BA-E4ECD62C3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C429E9-5943-3BFD-7168-915FFD2993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764704"/>
            <a:ext cx="7977053" cy="5916315"/>
          </a:xfrm>
        </p:spPr>
      </p:pic>
    </p:spTree>
    <p:extLst>
      <p:ext uri="{BB962C8B-B14F-4D97-AF65-F5344CB8AC3E}">
        <p14:creationId xmlns:p14="http://schemas.microsoft.com/office/powerpoint/2010/main" val="1691921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4CA5DC-186F-F34C-4463-B4E1F17DE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EA307F-E445-4DF4-E2C0-D9F1F5DB25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824257" cy="6358090"/>
          </a:xfrm>
        </p:spPr>
      </p:pic>
    </p:spTree>
    <p:extLst>
      <p:ext uri="{BB962C8B-B14F-4D97-AF65-F5344CB8AC3E}">
        <p14:creationId xmlns:p14="http://schemas.microsoft.com/office/powerpoint/2010/main" val="1174165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7B7D7-F543-1FA6-8FA5-D76BBAF4C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CCF05-F662-D4B2-4D14-184A402C2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45" y="-99392"/>
            <a:ext cx="5576784" cy="6957392"/>
          </a:xfrm>
        </p:spPr>
      </p:pic>
    </p:spTree>
    <p:extLst>
      <p:ext uri="{BB962C8B-B14F-4D97-AF65-F5344CB8AC3E}">
        <p14:creationId xmlns:p14="http://schemas.microsoft.com/office/powerpoint/2010/main" val="211463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24BED-73AA-7A33-FD53-741B01181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E15A95-F7A1-79FF-18D1-71F306425E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2891295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31481-8952-D5AD-9835-C7BC97214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216C2-03A7-8CC6-A886-E6DF0F1A0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25653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BDBAEE-EF38-150E-488D-BAF806CDA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E7A54-519F-109D-9717-2682E5F03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86604"/>
            <a:ext cx="8714986" cy="6684791"/>
          </a:xfrm>
        </p:spPr>
      </p:pic>
    </p:spTree>
    <p:extLst>
      <p:ext uri="{BB962C8B-B14F-4D97-AF65-F5344CB8AC3E}">
        <p14:creationId xmlns:p14="http://schemas.microsoft.com/office/powerpoint/2010/main" val="4122787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F5526-A013-B542-3E40-3F2CF713E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BD48D0-62D9-4E3C-D3E5-3773CACD0F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2472490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20E47-0FE3-2695-9D83-F323403C2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7DA2C-3565-2702-FA50-D84362EED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6999069" cy="6799476"/>
          </a:xfrm>
        </p:spPr>
      </p:pic>
    </p:spTree>
    <p:extLst>
      <p:ext uri="{BB962C8B-B14F-4D97-AF65-F5344CB8AC3E}">
        <p14:creationId xmlns:p14="http://schemas.microsoft.com/office/powerpoint/2010/main" val="132292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A9138E-B2F4-6241-8B45-2B4A01591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A72A3A-E65A-AD4B-71EA-B7B7C6AFE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589275" cy="6858000"/>
          </a:xfrm>
        </p:spPr>
      </p:pic>
    </p:spTree>
    <p:extLst>
      <p:ext uri="{BB962C8B-B14F-4D97-AF65-F5344CB8AC3E}">
        <p14:creationId xmlns:p14="http://schemas.microsoft.com/office/powerpoint/2010/main" val="231272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9AF60-86DC-73BD-A1F2-DDBDA9E7F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D4AAD-5113-457E-56CC-2DE2FA458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16632"/>
            <a:ext cx="10367863" cy="6741368"/>
          </a:xfrm>
        </p:spPr>
      </p:pic>
    </p:spTree>
    <p:extLst>
      <p:ext uri="{BB962C8B-B14F-4D97-AF65-F5344CB8AC3E}">
        <p14:creationId xmlns:p14="http://schemas.microsoft.com/office/powerpoint/2010/main" val="3824838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3F36B7-BA5A-2AD5-1A18-961657DBA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701B37-B7D9-B436-117A-EAF91C64E4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2078"/>
            <a:ext cx="6891232" cy="6550602"/>
          </a:xfrm>
        </p:spPr>
      </p:pic>
    </p:spTree>
    <p:extLst>
      <p:ext uri="{BB962C8B-B14F-4D97-AF65-F5344CB8AC3E}">
        <p14:creationId xmlns:p14="http://schemas.microsoft.com/office/powerpoint/2010/main" val="2797794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C7678-61D9-0B37-7EC4-B37C2C5A8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A8171F-5083-71F2-E2A4-B38B24B5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19E1469-6E6D-EB00-1A44-55419762C1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946" y="-1"/>
            <a:ext cx="4659285" cy="7006645"/>
          </a:xfrm>
        </p:spPr>
      </p:pic>
    </p:spTree>
    <p:extLst>
      <p:ext uri="{BB962C8B-B14F-4D97-AF65-F5344CB8AC3E}">
        <p14:creationId xmlns:p14="http://schemas.microsoft.com/office/powerpoint/2010/main" val="294290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01B5D-A898-13A8-F917-2E7C5B554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433B64-28CC-5408-3E15-FBBFB28FD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118" y="188640"/>
            <a:ext cx="5727154" cy="6659482"/>
          </a:xfrm>
        </p:spPr>
      </p:pic>
    </p:spTree>
    <p:extLst>
      <p:ext uri="{BB962C8B-B14F-4D97-AF65-F5344CB8AC3E}">
        <p14:creationId xmlns:p14="http://schemas.microsoft.com/office/powerpoint/2010/main" val="38225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86723-20B3-3B8E-176B-C72D6735D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18D087-8F0B-086F-0E23-2AA45AEFA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692470" cy="6768811"/>
          </a:xfrm>
        </p:spPr>
      </p:pic>
    </p:spTree>
    <p:extLst>
      <p:ext uri="{BB962C8B-B14F-4D97-AF65-F5344CB8AC3E}">
        <p14:creationId xmlns:p14="http://schemas.microsoft.com/office/powerpoint/2010/main" val="2976092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F1E53-F1AC-5C8B-EC77-7767EC151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7BB45-A1CE-FD7D-A9C0-744CA89E7B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829526" cy="7048629"/>
          </a:xfrm>
        </p:spPr>
      </p:pic>
    </p:spTree>
    <p:extLst>
      <p:ext uri="{BB962C8B-B14F-4D97-AF65-F5344CB8AC3E}">
        <p14:creationId xmlns:p14="http://schemas.microsoft.com/office/powerpoint/2010/main" val="1583454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0EAEB-0A47-7ED1-03AD-FE6585FEE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F21D89-6544-77A4-C6CA-D2CE5CA4DE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247707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905E7E-81BB-651D-44D2-942188BB0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4F39CA-F675-A219-93FD-D606023FAB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84" y="116632"/>
            <a:ext cx="6926160" cy="6781316"/>
          </a:xfrm>
        </p:spPr>
      </p:pic>
    </p:spTree>
    <p:extLst>
      <p:ext uri="{BB962C8B-B14F-4D97-AF65-F5344CB8AC3E}">
        <p14:creationId xmlns:p14="http://schemas.microsoft.com/office/powerpoint/2010/main" val="4058753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C9CF12-6B4E-3196-72A9-6CF71C32E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08258A-8B33-E28C-A4F2-268A0453A5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189" y="-2043608"/>
            <a:ext cx="9679347" cy="12052107"/>
          </a:xfrm>
        </p:spPr>
      </p:pic>
    </p:spTree>
    <p:extLst>
      <p:ext uri="{BB962C8B-B14F-4D97-AF65-F5344CB8AC3E}">
        <p14:creationId xmlns:p14="http://schemas.microsoft.com/office/powerpoint/2010/main" val="22431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8A9DC-3971-3471-AD16-CFE80C1B1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BCDD57-B087-4E1A-EEE2-1109C2B1B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75027"/>
            <a:ext cx="6901813" cy="7033027"/>
          </a:xfrm>
        </p:spPr>
      </p:pic>
    </p:spTree>
    <p:extLst>
      <p:ext uri="{BB962C8B-B14F-4D97-AF65-F5344CB8AC3E}">
        <p14:creationId xmlns:p14="http://schemas.microsoft.com/office/powerpoint/2010/main" val="251582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13C935-8DDA-F4DB-A91E-7CFF2A104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521A56-FD0F-CE09-A6F7-7892078BB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531958" cy="6794454"/>
          </a:xfrm>
        </p:spPr>
      </p:pic>
    </p:spTree>
    <p:extLst>
      <p:ext uri="{BB962C8B-B14F-4D97-AF65-F5344CB8AC3E}">
        <p14:creationId xmlns:p14="http://schemas.microsoft.com/office/powerpoint/2010/main" val="50889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27D17-76C8-7DCA-7248-CD72773A7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750CFE-AC83-F647-92ED-D86304B89F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729427" cy="8411784"/>
          </a:xfrm>
        </p:spPr>
      </p:pic>
    </p:spTree>
    <p:extLst>
      <p:ext uri="{BB962C8B-B14F-4D97-AF65-F5344CB8AC3E}">
        <p14:creationId xmlns:p14="http://schemas.microsoft.com/office/powerpoint/2010/main" val="106585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048B5-FC74-8E60-3E87-12C319926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3374A6-6E53-4F0F-7FAE-FE959E09E2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169" y="116632"/>
            <a:ext cx="6591810" cy="6552728"/>
          </a:xfrm>
        </p:spPr>
      </p:pic>
    </p:spTree>
    <p:extLst>
      <p:ext uri="{BB962C8B-B14F-4D97-AF65-F5344CB8AC3E}">
        <p14:creationId xmlns:p14="http://schemas.microsoft.com/office/powerpoint/2010/main" val="2036877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0EC68-20FB-9630-A1E1-BBACB8C26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974A4-522D-FA71-EE84-2238C8567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24105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2F0C0-B8DF-15AB-1FC0-9A767F199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6883FC-E1E2-666F-2BC4-D7FB4C054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154" y="188639"/>
            <a:ext cx="6640165" cy="6640165"/>
          </a:xfrm>
        </p:spPr>
      </p:pic>
    </p:spTree>
    <p:extLst>
      <p:ext uri="{BB962C8B-B14F-4D97-AF65-F5344CB8AC3E}">
        <p14:creationId xmlns:p14="http://schemas.microsoft.com/office/powerpoint/2010/main" val="188924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4C322-EBDB-8804-E679-223624C4D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9964F1-3D97-7173-5134-426523E7BA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708" y="-1"/>
            <a:ext cx="7722660" cy="6770199"/>
          </a:xfrm>
        </p:spPr>
      </p:pic>
    </p:spTree>
    <p:extLst>
      <p:ext uri="{BB962C8B-B14F-4D97-AF65-F5344CB8AC3E}">
        <p14:creationId xmlns:p14="http://schemas.microsoft.com/office/powerpoint/2010/main" val="394842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C1F4F-991D-FAD9-8AE1-1BB518BBE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EA5750-825D-C8E8-7DA4-68964D28F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092" y="116632"/>
            <a:ext cx="5074156" cy="6935966"/>
          </a:xfrm>
        </p:spPr>
      </p:pic>
    </p:spTree>
    <p:extLst>
      <p:ext uri="{BB962C8B-B14F-4D97-AF65-F5344CB8AC3E}">
        <p14:creationId xmlns:p14="http://schemas.microsoft.com/office/powerpoint/2010/main" val="820267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A8715-68EC-6B89-F08E-F05FB26D3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FCB660-E7B0-192F-B834-0D82C2C3A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589400" cy="6442050"/>
          </a:xfrm>
        </p:spPr>
      </p:pic>
    </p:spTree>
    <p:extLst>
      <p:ext uri="{BB962C8B-B14F-4D97-AF65-F5344CB8AC3E}">
        <p14:creationId xmlns:p14="http://schemas.microsoft.com/office/powerpoint/2010/main" val="2422927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C4374F-95E5-9360-C16F-5AE359833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A23DD93-CFB0-0672-4A55-5F360C7EB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053406" cy="6998159"/>
          </a:xfrm>
        </p:spPr>
      </p:pic>
    </p:spTree>
    <p:extLst>
      <p:ext uri="{BB962C8B-B14F-4D97-AF65-F5344CB8AC3E}">
        <p14:creationId xmlns:p14="http://schemas.microsoft.com/office/powerpoint/2010/main" val="4163372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11A8E-840C-F74E-D8DB-E01354589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18CF16-64E0-EB29-1EB9-C7DA4A593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078" y="0"/>
            <a:ext cx="5835194" cy="6893672"/>
          </a:xfrm>
        </p:spPr>
      </p:pic>
    </p:spTree>
    <p:extLst>
      <p:ext uri="{BB962C8B-B14F-4D97-AF65-F5344CB8AC3E}">
        <p14:creationId xmlns:p14="http://schemas.microsoft.com/office/powerpoint/2010/main" val="3305769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AD3190-A114-7542-E065-178177B8B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7BCE93-4590-3362-F665-4A80CFD46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07553"/>
            <a:ext cx="8496944" cy="6242894"/>
          </a:xfrm>
        </p:spPr>
      </p:pic>
    </p:spTree>
    <p:extLst>
      <p:ext uri="{BB962C8B-B14F-4D97-AF65-F5344CB8AC3E}">
        <p14:creationId xmlns:p14="http://schemas.microsoft.com/office/powerpoint/2010/main" val="3833919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2C115-525E-F6AC-03A3-C713E3A47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9AF95-8E09-3386-FECC-E08D9425F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176" y="188640"/>
            <a:ext cx="5468088" cy="6742923"/>
          </a:xfrm>
        </p:spPr>
      </p:pic>
    </p:spTree>
    <p:extLst>
      <p:ext uri="{BB962C8B-B14F-4D97-AF65-F5344CB8AC3E}">
        <p14:creationId xmlns:p14="http://schemas.microsoft.com/office/powerpoint/2010/main" val="4149313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C3F22B-6A3C-8FAD-83BD-863140E30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2C9079-5B5B-125E-EC36-9284ADC394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89251"/>
            <a:ext cx="5040560" cy="6842130"/>
          </a:xfrm>
        </p:spPr>
      </p:pic>
    </p:spTree>
    <p:extLst>
      <p:ext uri="{BB962C8B-B14F-4D97-AF65-F5344CB8AC3E}">
        <p14:creationId xmlns:p14="http://schemas.microsoft.com/office/powerpoint/2010/main" val="24548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079D0-0ABF-76B7-8785-571AA0398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2AF0F-819A-CDBC-2303-B3BA4E5DE9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946" y="116632"/>
            <a:ext cx="5995334" cy="6702009"/>
          </a:xfrm>
        </p:spPr>
      </p:pic>
    </p:spTree>
    <p:extLst>
      <p:ext uri="{BB962C8B-B14F-4D97-AF65-F5344CB8AC3E}">
        <p14:creationId xmlns:p14="http://schemas.microsoft.com/office/powerpoint/2010/main" val="2121692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3192A4-871F-4C81-6BF0-89BEA2AEC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A8B2B-F7C6-84A3-E407-A2D40E0B6F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39212"/>
            <a:ext cx="7406329" cy="6579576"/>
          </a:xfrm>
        </p:spPr>
      </p:pic>
    </p:spTree>
    <p:extLst>
      <p:ext uri="{BB962C8B-B14F-4D97-AF65-F5344CB8AC3E}">
        <p14:creationId xmlns:p14="http://schemas.microsoft.com/office/powerpoint/2010/main" val="3022104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0F7B0-C15F-C915-3CED-FC4F262F2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1995F3-6880-DB34-80C4-EFC211FD1F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596" y="116632"/>
            <a:ext cx="7009747" cy="6716564"/>
          </a:xfrm>
        </p:spPr>
      </p:pic>
    </p:spTree>
    <p:extLst>
      <p:ext uri="{BB962C8B-B14F-4D97-AF65-F5344CB8AC3E}">
        <p14:creationId xmlns:p14="http://schemas.microsoft.com/office/powerpoint/2010/main" val="15217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6F2182-46E8-A550-3E12-8AAF5954E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ACBD83-F757-3D9D-DDA5-5B80E2889C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200" y="188640"/>
            <a:ext cx="6038088" cy="6680927"/>
          </a:xfrm>
        </p:spPr>
      </p:pic>
    </p:spTree>
    <p:extLst>
      <p:ext uri="{BB962C8B-B14F-4D97-AF65-F5344CB8AC3E}">
        <p14:creationId xmlns:p14="http://schemas.microsoft.com/office/powerpoint/2010/main" val="3547132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2F507-4370-7046-CA1C-B9B13DC2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A0BF0-3A7C-1817-9678-37D57DE27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470" y="574470"/>
            <a:ext cx="5709059" cy="570905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4CE07F3-B06A-B287-9407-E1A329BBCF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5201747"/>
            <a:ext cx="1311906" cy="106451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877C3BF-C116-D3C2-411B-110E288DF6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57" y="5219011"/>
            <a:ext cx="1880244" cy="106451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2997A60-0557-3FA4-F19E-AB85CAC9D2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0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8</Words>
  <Application>Microsoft Office PowerPoint</Application>
  <PresentationFormat>Grand écran</PresentationFormat>
  <Paragraphs>2</Paragraphs>
  <Slides>39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N°52</dc:title>
  <dc:creator>Perroquet34740</dc:creator>
  <cp:lastModifiedBy>jean-louis BEYAERT</cp:lastModifiedBy>
  <cp:revision>2</cp:revision>
  <dcterms:created xsi:type="dcterms:W3CDTF">2025-05-17T18:18:28Z</dcterms:created>
  <dcterms:modified xsi:type="dcterms:W3CDTF">2025-05-17T18:51:14Z</dcterms:modified>
</cp:coreProperties>
</file>