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7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3C110-5155-4F13-9B21-C91ADF6410CE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7F34-9F19-4409-96A4-58D9690F7D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6714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3C110-5155-4F13-9B21-C91ADF6410CE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7F34-9F19-4409-96A4-58D9690F7D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6038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3C110-5155-4F13-9B21-C91ADF6410CE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7F34-9F19-4409-96A4-58D9690F7D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272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3C110-5155-4F13-9B21-C91ADF6410CE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7F34-9F19-4409-96A4-58D9690F7D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1563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3C110-5155-4F13-9B21-C91ADF6410CE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7F34-9F19-4409-96A4-58D9690F7D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3314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3C110-5155-4F13-9B21-C91ADF6410CE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7F34-9F19-4409-96A4-58D9690F7D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1797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3C110-5155-4F13-9B21-C91ADF6410CE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7F34-9F19-4409-96A4-58D9690F7D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53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3C110-5155-4F13-9B21-C91ADF6410CE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7F34-9F19-4409-96A4-58D9690F7D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519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3C110-5155-4F13-9B21-C91ADF6410CE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7F34-9F19-4409-96A4-58D9690F7D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15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3C110-5155-4F13-9B21-C91ADF6410CE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7F34-9F19-4409-96A4-58D9690F7D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825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3C110-5155-4F13-9B21-C91ADF6410CE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37F34-9F19-4409-96A4-58D9690F7D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086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3C110-5155-4F13-9B21-C91ADF6410CE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37F34-9F19-4409-96A4-58D9690F7D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1734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E0C21C-9DB8-6125-0843-DA644D761F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1139357-7321-124D-A711-7ACB4E16FE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A705127-F555-F4BC-01C9-5CA7ED9823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040557"/>
            <a:ext cx="5817443" cy="58174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B6E12EF-5DDC-42D0-74C3-AFD340DCB282}"/>
              </a:ext>
            </a:extLst>
          </p:cNvPr>
          <p:cNvSpPr/>
          <p:nvPr/>
        </p:nvSpPr>
        <p:spPr>
          <a:xfrm>
            <a:off x="911424" y="404664"/>
            <a:ext cx="98373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3399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N°59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3399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80CD114-D94D-8DAF-E32E-2091F0B363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88" y="0"/>
            <a:ext cx="12288688" cy="6858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FFAEA3A-1F98-3C85-CC00-E72E5B9851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97" y="1401534"/>
            <a:ext cx="1790700" cy="257175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C5EA12BD-6633-2850-E0B3-0FE6370B4B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3346" y="5002212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731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4CFADC-3834-97A5-A6EE-3B15B143A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DDA06FD-75AB-9351-B56D-9408D18136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47434"/>
            <a:ext cx="7681090" cy="6810566"/>
          </a:xfrm>
        </p:spPr>
      </p:pic>
    </p:spTree>
    <p:extLst>
      <p:ext uri="{BB962C8B-B14F-4D97-AF65-F5344CB8AC3E}">
        <p14:creationId xmlns:p14="http://schemas.microsoft.com/office/powerpoint/2010/main" val="2157724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5227CC-FF15-A873-CB3A-4BE064AFE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3E3EB4-7921-A024-CC52-116853423C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397" y="0"/>
            <a:ext cx="7419134" cy="7461448"/>
          </a:xfrm>
        </p:spPr>
      </p:pic>
    </p:spTree>
    <p:extLst>
      <p:ext uri="{BB962C8B-B14F-4D97-AF65-F5344CB8AC3E}">
        <p14:creationId xmlns:p14="http://schemas.microsoft.com/office/powerpoint/2010/main" val="3963726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926565-D0AA-9440-0F9E-C81F8A340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B3E766-A92F-B959-5C5B-8C0E39493B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948" y="0"/>
            <a:ext cx="5000284" cy="6870620"/>
          </a:xfrm>
        </p:spPr>
      </p:pic>
    </p:spTree>
    <p:extLst>
      <p:ext uri="{BB962C8B-B14F-4D97-AF65-F5344CB8AC3E}">
        <p14:creationId xmlns:p14="http://schemas.microsoft.com/office/powerpoint/2010/main" val="1240156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316BE7-EB00-BBE2-1BF8-1354205CF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213705-B50B-8B19-51B9-D6E01B7861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197" y="48394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236505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8C47E7-695A-93E0-C9F6-249293762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583E59-EE4C-C77C-AE7A-1FC8F25152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21200"/>
            <a:ext cx="8083945" cy="7100399"/>
          </a:xfrm>
        </p:spPr>
      </p:pic>
    </p:spTree>
    <p:extLst>
      <p:ext uri="{BB962C8B-B14F-4D97-AF65-F5344CB8AC3E}">
        <p14:creationId xmlns:p14="http://schemas.microsoft.com/office/powerpoint/2010/main" val="935641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BC3654-1B5D-A88E-F85D-827132B7C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FEE076-8230-CD6F-F274-E9220DC10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104" y="0"/>
            <a:ext cx="7914295" cy="7340796"/>
          </a:xfrm>
        </p:spPr>
      </p:pic>
    </p:spTree>
    <p:extLst>
      <p:ext uri="{BB962C8B-B14F-4D97-AF65-F5344CB8AC3E}">
        <p14:creationId xmlns:p14="http://schemas.microsoft.com/office/powerpoint/2010/main" val="239605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43B0A3-E7AC-271C-6957-E6D47E6BA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006234E-62AC-7F39-E20C-564B277892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330986" cy="6908719"/>
          </a:xfrm>
        </p:spPr>
      </p:pic>
    </p:spTree>
    <p:extLst>
      <p:ext uri="{BB962C8B-B14F-4D97-AF65-F5344CB8AC3E}">
        <p14:creationId xmlns:p14="http://schemas.microsoft.com/office/powerpoint/2010/main" val="441899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BCDEFD-3EF5-BD1D-8237-1F88B7EE4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FC27C1-9739-E1EF-8845-84F71FA451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844824"/>
            <a:ext cx="6928197" cy="6928197"/>
          </a:xfrm>
        </p:spPr>
      </p:pic>
    </p:spTree>
    <p:extLst>
      <p:ext uri="{BB962C8B-B14F-4D97-AF65-F5344CB8AC3E}">
        <p14:creationId xmlns:p14="http://schemas.microsoft.com/office/powerpoint/2010/main" val="3263216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564CA1-68DF-5BDB-0329-D9B3DAA5F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F8F4B2-6990-05D3-27AB-BE4BBE1D41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5072"/>
            <a:ext cx="6435885" cy="6827856"/>
          </a:xfrm>
        </p:spPr>
      </p:pic>
    </p:spTree>
    <p:extLst>
      <p:ext uri="{BB962C8B-B14F-4D97-AF65-F5344CB8AC3E}">
        <p14:creationId xmlns:p14="http://schemas.microsoft.com/office/powerpoint/2010/main" val="4082172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7DCF59-FA40-31CB-4576-B93EBABC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8FA9AB-FB64-A8B4-5483-6A0AA1EE56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11745" cy="6917618"/>
          </a:xfrm>
        </p:spPr>
      </p:pic>
    </p:spTree>
    <p:extLst>
      <p:ext uri="{BB962C8B-B14F-4D97-AF65-F5344CB8AC3E}">
        <p14:creationId xmlns:p14="http://schemas.microsoft.com/office/powerpoint/2010/main" val="2796145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52EC46-F50A-0163-A515-27B0D558A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F75244-4C7F-4448-9A98-74728DE289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428846"/>
            <a:ext cx="9196632" cy="6064029"/>
          </a:xfrm>
        </p:spPr>
      </p:pic>
    </p:spTree>
    <p:extLst>
      <p:ext uri="{BB962C8B-B14F-4D97-AF65-F5344CB8AC3E}">
        <p14:creationId xmlns:p14="http://schemas.microsoft.com/office/powerpoint/2010/main" val="2540997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7F05E7-0E1E-9722-F53B-4454A6E4C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013ADD-5069-88F1-3FEA-BBC39962DC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586468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F090D4-907D-E000-F369-4F94996F5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72C897-CF41-A476-C373-D30A660C1F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260648"/>
            <a:ext cx="12241360" cy="8670964"/>
          </a:xfrm>
        </p:spPr>
      </p:pic>
    </p:spTree>
    <p:extLst>
      <p:ext uri="{BB962C8B-B14F-4D97-AF65-F5344CB8AC3E}">
        <p14:creationId xmlns:p14="http://schemas.microsoft.com/office/powerpoint/2010/main" val="4291460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9F54EF-0EAE-5B1B-5AC2-97EEA42A1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49585E-BCE7-9BD7-2235-AD1BF63829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9" y="0"/>
            <a:ext cx="6950496" cy="6858000"/>
          </a:xfrm>
        </p:spPr>
      </p:pic>
    </p:spTree>
    <p:extLst>
      <p:ext uri="{BB962C8B-B14F-4D97-AF65-F5344CB8AC3E}">
        <p14:creationId xmlns:p14="http://schemas.microsoft.com/office/powerpoint/2010/main" val="2923554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E41001-A47A-B271-0178-E2FBD228B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0BD5BA1-483E-40F2-ECB3-A61E25C19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72793" cy="6759917"/>
          </a:xfrm>
        </p:spPr>
      </p:pic>
    </p:spTree>
    <p:extLst>
      <p:ext uri="{BB962C8B-B14F-4D97-AF65-F5344CB8AC3E}">
        <p14:creationId xmlns:p14="http://schemas.microsoft.com/office/powerpoint/2010/main" val="963902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655B21-5438-BBBD-D859-D9F4B7AF1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612248-E7D1-F983-66AF-6BFC3897B1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4324"/>
            <a:ext cx="7800239" cy="6844709"/>
          </a:xfrm>
        </p:spPr>
      </p:pic>
    </p:spTree>
    <p:extLst>
      <p:ext uri="{BB962C8B-B14F-4D97-AF65-F5344CB8AC3E}">
        <p14:creationId xmlns:p14="http://schemas.microsoft.com/office/powerpoint/2010/main" val="1543127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D27091-BD45-2285-8D3F-D20B2EC99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AC8FEF-F004-E283-81F6-124630B824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34567"/>
            <a:ext cx="6093591" cy="6823433"/>
          </a:xfrm>
        </p:spPr>
      </p:pic>
    </p:spTree>
    <p:extLst>
      <p:ext uri="{BB962C8B-B14F-4D97-AF65-F5344CB8AC3E}">
        <p14:creationId xmlns:p14="http://schemas.microsoft.com/office/powerpoint/2010/main" val="1067058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589CD1-19BF-01BB-085E-963E66349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4CC3155-E263-9B18-6B29-E96F73A7B0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12" y="0"/>
            <a:ext cx="6726008" cy="6998160"/>
          </a:xfr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A1237A1-DCBB-5ED3-320B-CC624B5B452B}"/>
              </a:ext>
            </a:extLst>
          </p:cNvPr>
          <p:cNvSpPr txBox="1"/>
          <p:nvPr/>
        </p:nvSpPr>
        <p:spPr>
          <a:xfrm>
            <a:off x="3791744" y="260648"/>
            <a:ext cx="3069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  <a:highlight>
                  <a:srgbClr val="FFFF00"/>
                </a:highlight>
              </a:rPr>
              <a:t>Belle architecture Egyptienne </a:t>
            </a:r>
            <a:r>
              <a:rPr lang="fr-FR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421932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15A713-2B1C-DA5A-3505-91E77F585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A5BBAC-A5A6-2BB2-9855-8C2EB020EF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310" y="0"/>
            <a:ext cx="6330986" cy="6908719"/>
          </a:xfrm>
        </p:spPr>
      </p:pic>
    </p:spTree>
    <p:extLst>
      <p:ext uri="{BB962C8B-B14F-4D97-AF65-F5344CB8AC3E}">
        <p14:creationId xmlns:p14="http://schemas.microsoft.com/office/powerpoint/2010/main" val="30207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333338-3F34-87A5-E7F3-FDAA37461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BFC464-594E-15F3-399D-83D88ED852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904" y="-1539552"/>
            <a:ext cx="5925408" cy="10532808"/>
          </a:xfrm>
        </p:spPr>
      </p:pic>
    </p:spTree>
    <p:extLst>
      <p:ext uri="{BB962C8B-B14F-4D97-AF65-F5344CB8AC3E}">
        <p14:creationId xmlns:p14="http://schemas.microsoft.com/office/powerpoint/2010/main" val="511783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4EFD2F-B799-747E-6A63-2D6E4A148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7D3F2A-A57B-0482-B675-9D77699A14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79756"/>
            <a:ext cx="8664649" cy="6498487"/>
          </a:xfrm>
        </p:spPr>
      </p:pic>
    </p:spTree>
    <p:extLst>
      <p:ext uri="{BB962C8B-B14F-4D97-AF65-F5344CB8AC3E}">
        <p14:creationId xmlns:p14="http://schemas.microsoft.com/office/powerpoint/2010/main" val="3876448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0FF764-2843-5241-3A50-2DE5094CC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7741B1-21A9-08B6-C424-3CA1CDCF3D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340768"/>
            <a:ext cx="7868445" cy="7853486"/>
          </a:xfrm>
        </p:spPr>
      </p:pic>
    </p:spTree>
    <p:extLst>
      <p:ext uri="{BB962C8B-B14F-4D97-AF65-F5344CB8AC3E}">
        <p14:creationId xmlns:p14="http://schemas.microsoft.com/office/powerpoint/2010/main" val="2571015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6E7D32-4BDC-BEC0-B7A4-A60084110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028F09-3E74-71B0-1F9B-DA5E0A990C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464037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F771E5-670B-B4EF-6F2D-1BE16641F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9206DC-D9C1-FA5D-3A47-13883776D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563" y="116632"/>
            <a:ext cx="5828717" cy="6843896"/>
          </a:xfrm>
        </p:spPr>
      </p:pic>
    </p:spTree>
    <p:extLst>
      <p:ext uri="{BB962C8B-B14F-4D97-AF65-F5344CB8AC3E}">
        <p14:creationId xmlns:p14="http://schemas.microsoft.com/office/powerpoint/2010/main" val="3184576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5DB335-6D68-8E1F-6DE5-19DF58576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72773C-EE0F-F4B9-0475-62AB70D5FF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475895"/>
            <a:ext cx="10682320" cy="6016980"/>
          </a:xfrm>
        </p:spPr>
      </p:pic>
    </p:spTree>
    <p:extLst>
      <p:ext uri="{BB962C8B-B14F-4D97-AF65-F5344CB8AC3E}">
        <p14:creationId xmlns:p14="http://schemas.microsoft.com/office/powerpoint/2010/main" val="1143923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A1618F-450C-0551-88C0-DF31B7CCE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949650-335D-9851-92DD-153AE42ABB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992" y="-171400"/>
            <a:ext cx="5507272" cy="7339540"/>
          </a:xfrm>
        </p:spPr>
      </p:pic>
    </p:spTree>
    <p:extLst>
      <p:ext uri="{BB962C8B-B14F-4D97-AF65-F5344CB8AC3E}">
        <p14:creationId xmlns:p14="http://schemas.microsoft.com/office/powerpoint/2010/main" val="235217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B99893-71D5-C361-E759-81273C1EC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F119D4-180A-D9F2-100F-C411D9B988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16632"/>
            <a:ext cx="7041661" cy="6489890"/>
          </a:xfrm>
        </p:spPr>
      </p:pic>
    </p:spTree>
    <p:extLst>
      <p:ext uri="{BB962C8B-B14F-4D97-AF65-F5344CB8AC3E}">
        <p14:creationId xmlns:p14="http://schemas.microsoft.com/office/powerpoint/2010/main" val="1575070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2526F0-3609-65F0-8792-181640946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7690EC-6204-BA64-4C03-A265D8CED3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505" y="21010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3014218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193E17-0C67-CE6E-98AA-7C4D3A8F2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3FE297E-827F-D38F-5C3D-088050FCB1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17" y="-3123728"/>
            <a:ext cx="11410915" cy="14208144"/>
          </a:xfrm>
        </p:spPr>
      </p:pic>
    </p:spTree>
    <p:extLst>
      <p:ext uri="{BB962C8B-B14F-4D97-AF65-F5344CB8AC3E}">
        <p14:creationId xmlns:p14="http://schemas.microsoft.com/office/powerpoint/2010/main" val="2100571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43F2F1-9505-DC3E-28A6-685CEA0D4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BE8A1A-A4CA-FF92-5CD4-F2FE353D9F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003" y="-99392"/>
            <a:ext cx="7656850" cy="7920880"/>
          </a:xfrm>
        </p:spPr>
      </p:pic>
    </p:spTree>
    <p:extLst>
      <p:ext uri="{BB962C8B-B14F-4D97-AF65-F5344CB8AC3E}">
        <p14:creationId xmlns:p14="http://schemas.microsoft.com/office/powerpoint/2010/main" val="30394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7BD2C5-8B35-43FA-2788-2DD075A84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7D4339-1812-D68D-DC01-967E944A04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778450" cy="6858000"/>
          </a:xfrm>
        </p:spPr>
      </p:pic>
    </p:spTree>
    <p:extLst>
      <p:ext uri="{BB962C8B-B14F-4D97-AF65-F5344CB8AC3E}">
        <p14:creationId xmlns:p14="http://schemas.microsoft.com/office/powerpoint/2010/main" val="2851650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D1696B-ADA1-BA81-08C3-3B50982A7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DE90C3-5B67-6A64-A69E-B644A33DBE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64126"/>
            <a:ext cx="5569707" cy="7613345"/>
          </a:xfrm>
        </p:spPr>
      </p:pic>
    </p:spTree>
    <p:extLst>
      <p:ext uri="{BB962C8B-B14F-4D97-AF65-F5344CB8AC3E}">
        <p14:creationId xmlns:p14="http://schemas.microsoft.com/office/powerpoint/2010/main" val="2072193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461505-79CF-B943-A2D0-E6403E2A5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624E3B-2881-67A2-E2CD-BD2FFBE24F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68" y="0"/>
            <a:ext cx="6237436" cy="7128499"/>
          </a:xfrm>
        </p:spPr>
      </p:pic>
    </p:spTree>
    <p:extLst>
      <p:ext uri="{BB962C8B-B14F-4D97-AF65-F5344CB8AC3E}">
        <p14:creationId xmlns:p14="http://schemas.microsoft.com/office/powerpoint/2010/main" val="195973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392C27-17E2-4175-C763-DA21AEF20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565FAE-43F0-3CFB-0E63-7CF1CDCAB2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393453" cy="6884484"/>
          </a:xfrm>
        </p:spPr>
      </p:pic>
    </p:spTree>
    <p:extLst>
      <p:ext uri="{BB962C8B-B14F-4D97-AF65-F5344CB8AC3E}">
        <p14:creationId xmlns:p14="http://schemas.microsoft.com/office/powerpoint/2010/main" val="4025979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694B05-86B3-8EFD-3352-2B9B827DE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D858D7-259B-6B14-3CB0-7212D43A9A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156" y="-315416"/>
            <a:ext cx="7598177" cy="7920880"/>
          </a:xfrm>
        </p:spPr>
      </p:pic>
    </p:spTree>
    <p:extLst>
      <p:ext uri="{BB962C8B-B14F-4D97-AF65-F5344CB8AC3E}">
        <p14:creationId xmlns:p14="http://schemas.microsoft.com/office/powerpoint/2010/main" val="2607554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1417C6-ECEB-8817-56DD-6B738D72E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F869C7-4686-9A27-05C3-D11D64AABC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5125"/>
            <a:ext cx="8678470" cy="6072776"/>
          </a:xfrm>
        </p:spPr>
      </p:pic>
    </p:spTree>
    <p:extLst>
      <p:ext uri="{BB962C8B-B14F-4D97-AF65-F5344CB8AC3E}">
        <p14:creationId xmlns:p14="http://schemas.microsoft.com/office/powerpoint/2010/main" val="2027440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D45BFA-8764-169A-0DF4-F076F2F40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75A36B-756E-92F1-5AD0-4EC4BF6B25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15469"/>
            <a:ext cx="6794197" cy="6742531"/>
          </a:xfrm>
        </p:spPr>
      </p:pic>
    </p:spTree>
    <p:extLst>
      <p:ext uri="{BB962C8B-B14F-4D97-AF65-F5344CB8AC3E}">
        <p14:creationId xmlns:p14="http://schemas.microsoft.com/office/powerpoint/2010/main" val="3991008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6F8897-EC4F-4DEA-3DBC-D3B6D55A7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198E0E-C425-42E5-97F6-A785A667E8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971" y="0"/>
            <a:ext cx="6082333" cy="7273457"/>
          </a:xfrm>
        </p:spPr>
      </p:pic>
    </p:spTree>
    <p:extLst>
      <p:ext uri="{BB962C8B-B14F-4D97-AF65-F5344CB8AC3E}">
        <p14:creationId xmlns:p14="http://schemas.microsoft.com/office/powerpoint/2010/main" val="3080785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898F81-D749-5841-C3DC-A1E86E093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0FBA08-1BD1-8C31-FDFE-0A4F8BF346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8376183" cy="6858000"/>
          </a:xfrm>
        </p:spPr>
      </p:pic>
    </p:spTree>
    <p:extLst>
      <p:ext uri="{BB962C8B-B14F-4D97-AF65-F5344CB8AC3E}">
        <p14:creationId xmlns:p14="http://schemas.microsoft.com/office/powerpoint/2010/main" val="1550408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1D3CF4-6480-EC34-B6DC-915CA7B89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6E72BD-478F-94C8-A1FF-3B08527974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461527" cy="6921540"/>
          </a:xfrm>
        </p:spPr>
      </p:pic>
    </p:spTree>
    <p:extLst>
      <p:ext uri="{BB962C8B-B14F-4D97-AF65-F5344CB8AC3E}">
        <p14:creationId xmlns:p14="http://schemas.microsoft.com/office/powerpoint/2010/main" val="972794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E71C65-155B-8BD6-99F5-4E4DC25EB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B03BBC-83C2-A6C3-C852-0095C8905C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806114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1223B8-3C67-70D5-8C5F-4638AF5A5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BBFC6C-7465-B216-B4DF-42F1E8E16E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429" y="-1095034"/>
            <a:ext cx="7309141" cy="9048067"/>
          </a:xfrm>
        </p:spPr>
      </p:pic>
    </p:spTree>
    <p:extLst>
      <p:ext uri="{BB962C8B-B14F-4D97-AF65-F5344CB8AC3E}">
        <p14:creationId xmlns:p14="http://schemas.microsoft.com/office/powerpoint/2010/main" val="845580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B38487-95A0-C24F-FAA1-30C526EBC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D00F53-7298-2BCD-549E-7AB3CD8C8D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4844916" cy="6853320"/>
          </a:xfrm>
        </p:spPr>
      </p:pic>
    </p:spTree>
    <p:extLst>
      <p:ext uri="{BB962C8B-B14F-4D97-AF65-F5344CB8AC3E}">
        <p14:creationId xmlns:p14="http://schemas.microsoft.com/office/powerpoint/2010/main" val="1283844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C3BA98-A914-5EC2-E96A-439201613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4C7C92-BA87-69FB-5DDE-6FF4EC8B5D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600828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EAD034-E801-AC2C-5C0F-838F23BE4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6A9007-8BE6-71A9-C70E-C317927163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550" y="0"/>
            <a:ext cx="6334770" cy="7337572"/>
          </a:xfrm>
        </p:spPr>
      </p:pic>
    </p:spTree>
    <p:extLst>
      <p:ext uri="{BB962C8B-B14F-4D97-AF65-F5344CB8AC3E}">
        <p14:creationId xmlns:p14="http://schemas.microsoft.com/office/powerpoint/2010/main" val="1835453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3D7819-70CD-0BAC-10E3-5B01106DA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F5A955-71E1-6656-ABCB-580ABDA3CB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862" y="0"/>
            <a:ext cx="5639410" cy="7021834"/>
          </a:xfrm>
        </p:spPr>
      </p:pic>
    </p:spTree>
    <p:extLst>
      <p:ext uri="{BB962C8B-B14F-4D97-AF65-F5344CB8AC3E}">
        <p14:creationId xmlns:p14="http://schemas.microsoft.com/office/powerpoint/2010/main" val="1300592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60EEE4-584C-3A31-F25F-7A1E15332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488066-40C8-AE1A-B021-67E15DDCA6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459432"/>
            <a:ext cx="8640960" cy="8640960"/>
          </a:xfrm>
        </p:spPr>
      </p:pic>
    </p:spTree>
    <p:extLst>
      <p:ext uri="{BB962C8B-B14F-4D97-AF65-F5344CB8AC3E}">
        <p14:creationId xmlns:p14="http://schemas.microsoft.com/office/powerpoint/2010/main" val="1885952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6CCBF0-1868-2750-3BC8-67C0F1A3E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385586-F080-E4B1-76A2-62746BE9B5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848" y="0"/>
            <a:ext cx="4250352" cy="6941164"/>
          </a:xfrm>
        </p:spPr>
      </p:pic>
    </p:spTree>
    <p:extLst>
      <p:ext uri="{BB962C8B-B14F-4D97-AF65-F5344CB8AC3E}">
        <p14:creationId xmlns:p14="http://schemas.microsoft.com/office/powerpoint/2010/main" val="3450143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4294B0-F4B2-0884-CBF8-112A8CB13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EE28A4-48A6-1CFA-CFB3-69114D4B6C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785994"/>
            <a:ext cx="4228809" cy="528601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3C284FB-731F-FE9A-65A7-54DECB174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373216"/>
            <a:ext cx="1162819" cy="94354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64D5387-78C5-D796-0ABA-6511D58041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75" y="5549330"/>
            <a:ext cx="1666571" cy="94354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5CF7087-FFEF-7CAF-46D0-7B6B1A34A1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0" y="0"/>
            <a:ext cx="12043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693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45</TotalTime>
  <Words>11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jean-louis BEYAERT</dc:creator>
  <cp:lastModifiedBy>jean-louis BEYAERT</cp:lastModifiedBy>
  <cp:revision>1</cp:revision>
  <dcterms:created xsi:type="dcterms:W3CDTF">2025-02-06T18:49:24Z</dcterms:created>
  <dcterms:modified xsi:type="dcterms:W3CDTF">2025-02-06T19:35:24Z</dcterms:modified>
</cp:coreProperties>
</file>