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EB8-5260-4BA1-8176-6E2AA07BB5F1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1D60-9492-4314-B041-388D057F43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5927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EB8-5260-4BA1-8176-6E2AA07BB5F1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1D60-9492-4314-B041-388D057F43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690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EB8-5260-4BA1-8176-6E2AA07BB5F1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1D60-9492-4314-B041-388D057F43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964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EB8-5260-4BA1-8176-6E2AA07BB5F1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1D60-9492-4314-B041-388D057F43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905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EB8-5260-4BA1-8176-6E2AA07BB5F1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1D60-9492-4314-B041-388D057F43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917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EB8-5260-4BA1-8176-6E2AA07BB5F1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1D60-9492-4314-B041-388D057F43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610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EB8-5260-4BA1-8176-6E2AA07BB5F1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1D60-9492-4314-B041-388D057F43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4437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EB8-5260-4BA1-8176-6E2AA07BB5F1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1D60-9492-4314-B041-388D057F43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6861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EB8-5260-4BA1-8176-6E2AA07BB5F1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1D60-9492-4314-B041-388D057F43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8520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EB8-5260-4BA1-8176-6E2AA07BB5F1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1D60-9492-4314-B041-388D057F43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5507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99EB8-5260-4BA1-8176-6E2AA07BB5F1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1D60-9492-4314-B041-388D057F43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381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99EB8-5260-4BA1-8176-6E2AA07BB5F1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21D60-9492-4314-B041-388D057F43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2758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9832B7-9F61-1415-AA68-3D9C6EF8828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HU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0722286-366A-FB2C-1F94-85F7B9812E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7C03F82-1241-7C46-8C77-CB408078EC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776" y="2009047"/>
            <a:ext cx="4367951" cy="429321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EA38E95-DAF7-0342-5198-93F06B48F0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376" y="5111694"/>
            <a:ext cx="2121388" cy="133667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04F2844-384C-D1EB-C2CD-C817A19AF3E4}"/>
              </a:ext>
            </a:extLst>
          </p:cNvPr>
          <p:cNvSpPr/>
          <p:nvPr/>
        </p:nvSpPr>
        <p:spPr>
          <a:xfrm>
            <a:off x="119336" y="476672"/>
            <a:ext cx="110943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SEXY &amp; COQUIN N°50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2CB196B1-03B8-E85D-F48C-72DD75583F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149598"/>
            <a:ext cx="11809312" cy="6708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194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  <p:sndAc>
          <p:stSnd loop="1">
            <p:snd r:embed="rId2" name="Sex Bomb Tom John.wav"/>
          </p:stSnd>
        </p:sndAc>
      </p:transition>
    </mc:Choice>
    <mc:Fallback xmlns="">
      <p:transition spd="slow">
        <p:fade/>
        <p:sndAc>
          <p:stSnd loop="1">
            <p:snd r:embed="rId6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27C98C-2824-A7B9-6380-59D141F02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389189-D720-9B41-DA7C-4C509F9698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33324"/>
            <a:ext cx="4320480" cy="7679942"/>
          </a:xfrm>
        </p:spPr>
      </p:pic>
    </p:spTree>
    <p:extLst>
      <p:ext uri="{BB962C8B-B14F-4D97-AF65-F5344CB8AC3E}">
        <p14:creationId xmlns:p14="http://schemas.microsoft.com/office/powerpoint/2010/main" val="2573185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B4D816-10DE-043A-8662-52D1F03EF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DA0439-6BDB-6FD9-2527-8439EF88EE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272" y="-1683568"/>
            <a:ext cx="9376216" cy="10695306"/>
          </a:xfrm>
        </p:spPr>
      </p:pic>
    </p:spTree>
    <p:extLst>
      <p:ext uri="{BB962C8B-B14F-4D97-AF65-F5344CB8AC3E}">
        <p14:creationId xmlns:p14="http://schemas.microsoft.com/office/powerpoint/2010/main" val="333163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276439-CAC5-B3FF-D41F-31286B34D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0D4267-7016-C026-36DB-050BA27C80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398834"/>
            <a:ext cx="9037335" cy="6060331"/>
          </a:xfrm>
        </p:spPr>
      </p:pic>
    </p:spTree>
    <p:extLst>
      <p:ext uri="{BB962C8B-B14F-4D97-AF65-F5344CB8AC3E}">
        <p14:creationId xmlns:p14="http://schemas.microsoft.com/office/powerpoint/2010/main" val="538922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1A9349-B234-127F-C492-DDAE8EBE2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6F4577-8B90-16A3-6B2E-3A35663702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400028"/>
            <a:ext cx="5760640" cy="12802646"/>
          </a:xfrm>
        </p:spPr>
      </p:pic>
    </p:spTree>
    <p:extLst>
      <p:ext uri="{BB962C8B-B14F-4D97-AF65-F5344CB8AC3E}">
        <p14:creationId xmlns:p14="http://schemas.microsoft.com/office/powerpoint/2010/main" val="2398642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73984D-26E9-52FA-9D8B-6193120EE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153BB5-393D-4750-D5C2-EA8ABE9E9A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96273"/>
            <a:ext cx="7159434" cy="7050545"/>
          </a:xfrm>
        </p:spPr>
      </p:pic>
    </p:spTree>
    <p:extLst>
      <p:ext uri="{BB962C8B-B14F-4D97-AF65-F5344CB8AC3E}">
        <p14:creationId xmlns:p14="http://schemas.microsoft.com/office/powerpoint/2010/main" val="96383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B3F394-D529-CEBF-6479-F088458DC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59E2B6-21E2-4E92-2057-8C0837B724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9147"/>
            <a:ext cx="6232591" cy="6717764"/>
          </a:xfrm>
        </p:spPr>
      </p:pic>
    </p:spTree>
    <p:extLst>
      <p:ext uri="{BB962C8B-B14F-4D97-AF65-F5344CB8AC3E}">
        <p14:creationId xmlns:p14="http://schemas.microsoft.com/office/powerpoint/2010/main" val="3959937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4C7250-0084-0413-2FF9-CBFE18D72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9FB29C-C85A-3189-6C6C-EE357AAEB8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353" y="-243408"/>
            <a:ext cx="5054895" cy="7601563"/>
          </a:xfrm>
        </p:spPr>
      </p:pic>
    </p:spTree>
    <p:extLst>
      <p:ext uri="{BB962C8B-B14F-4D97-AF65-F5344CB8AC3E}">
        <p14:creationId xmlns:p14="http://schemas.microsoft.com/office/powerpoint/2010/main" val="343470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643D95-E8B3-059A-C2F6-A9CEACA6E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859580-C5D9-E949-9344-24BCC1D082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420779" cy="6802547"/>
          </a:xfrm>
        </p:spPr>
      </p:pic>
    </p:spTree>
    <p:extLst>
      <p:ext uri="{BB962C8B-B14F-4D97-AF65-F5344CB8AC3E}">
        <p14:creationId xmlns:p14="http://schemas.microsoft.com/office/powerpoint/2010/main" val="3954498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503EF8-D176-F8AD-C7EE-499546789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A05321-8D28-CA0B-58C2-C891B54931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71114"/>
            <a:ext cx="6735663" cy="6786886"/>
          </a:xfrm>
        </p:spPr>
      </p:pic>
    </p:spTree>
    <p:extLst>
      <p:ext uri="{BB962C8B-B14F-4D97-AF65-F5344CB8AC3E}">
        <p14:creationId xmlns:p14="http://schemas.microsoft.com/office/powerpoint/2010/main" val="2406746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B3BAD9-873B-A36D-BEAE-C90E9C125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525809-C376-1FB6-DA85-CE6C6F06F3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922" y="-387424"/>
            <a:ext cx="8501533" cy="8485371"/>
          </a:xfrm>
        </p:spPr>
      </p:pic>
    </p:spTree>
    <p:extLst>
      <p:ext uri="{BB962C8B-B14F-4D97-AF65-F5344CB8AC3E}">
        <p14:creationId xmlns:p14="http://schemas.microsoft.com/office/powerpoint/2010/main" val="1863731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4BA6E3-B719-1B8C-D023-28BE80AF2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9082D8-9EA1-6A3F-23EA-2768FEAAF3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95860"/>
            <a:ext cx="6730255" cy="6666280"/>
          </a:xfrm>
        </p:spPr>
      </p:pic>
    </p:spTree>
    <p:extLst>
      <p:ext uri="{BB962C8B-B14F-4D97-AF65-F5344CB8AC3E}">
        <p14:creationId xmlns:p14="http://schemas.microsoft.com/office/powerpoint/2010/main" val="2393697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9D4B86-1AB0-2785-A26F-598B84BBB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A8A3BB-EAB7-68D6-29DB-B9AB013894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3333668"/>
            <a:ext cx="6696744" cy="14513861"/>
          </a:xfrm>
        </p:spPr>
      </p:pic>
    </p:spTree>
    <p:extLst>
      <p:ext uri="{BB962C8B-B14F-4D97-AF65-F5344CB8AC3E}">
        <p14:creationId xmlns:p14="http://schemas.microsoft.com/office/powerpoint/2010/main" val="58318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8F271-05FA-0933-35BE-695AF5965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2F9526-5967-8A4D-C779-0FC3BBD183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77450"/>
            <a:ext cx="8562842" cy="6703100"/>
          </a:xfrm>
        </p:spPr>
      </p:pic>
    </p:spTree>
    <p:extLst>
      <p:ext uri="{BB962C8B-B14F-4D97-AF65-F5344CB8AC3E}">
        <p14:creationId xmlns:p14="http://schemas.microsoft.com/office/powerpoint/2010/main" val="3497153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5C7751-6868-A462-69BB-E4FB86D1F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56F6CF-77EF-95B0-1B26-625B88EE84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21255"/>
            <a:ext cx="6628091" cy="6615490"/>
          </a:xfrm>
        </p:spPr>
      </p:pic>
    </p:spTree>
    <p:extLst>
      <p:ext uri="{BB962C8B-B14F-4D97-AF65-F5344CB8AC3E}">
        <p14:creationId xmlns:p14="http://schemas.microsoft.com/office/powerpoint/2010/main" val="4265885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A5A00F-2705-5340-C50E-C335FB0AA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CF2929-8CE6-C63A-4D8E-F9A6497FDC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306" y="0"/>
            <a:ext cx="7424069" cy="7353499"/>
          </a:xfrm>
        </p:spPr>
      </p:pic>
    </p:spTree>
    <p:extLst>
      <p:ext uri="{BB962C8B-B14F-4D97-AF65-F5344CB8AC3E}">
        <p14:creationId xmlns:p14="http://schemas.microsoft.com/office/powerpoint/2010/main" val="3595148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0E548D-A4F5-5A91-1771-1E8152081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0EDC9E-0056-4DE6-95A7-7BA2498F6D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230" y="0"/>
            <a:ext cx="6421066" cy="6839006"/>
          </a:xfrm>
        </p:spPr>
      </p:pic>
    </p:spTree>
    <p:extLst>
      <p:ext uri="{BB962C8B-B14F-4D97-AF65-F5344CB8AC3E}">
        <p14:creationId xmlns:p14="http://schemas.microsoft.com/office/powerpoint/2010/main" val="3014835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9DA75-A218-078B-F230-2F60B836A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BDDB17-F741-7298-5DD5-78C3072CA3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094" y="188640"/>
            <a:ext cx="6941242" cy="6756495"/>
          </a:xfrm>
        </p:spPr>
      </p:pic>
    </p:spTree>
    <p:extLst>
      <p:ext uri="{BB962C8B-B14F-4D97-AF65-F5344CB8AC3E}">
        <p14:creationId xmlns:p14="http://schemas.microsoft.com/office/powerpoint/2010/main" val="3305355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6D845F-AACE-4214-2437-AC9B94A3B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FBB0A8-B99E-0F51-DA27-BB4EB0D60A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174" y="188640"/>
            <a:ext cx="6086114" cy="6641501"/>
          </a:xfrm>
        </p:spPr>
      </p:pic>
    </p:spTree>
    <p:extLst>
      <p:ext uri="{BB962C8B-B14F-4D97-AF65-F5344CB8AC3E}">
        <p14:creationId xmlns:p14="http://schemas.microsoft.com/office/powerpoint/2010/main" val="2540892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99FF6D-F937-7979-BBFC-BBA3CE6F5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AA9817-FE6D-DCF6-4B4F-32D6849E3C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27438"/>
            <a:ext cx="5256583" cy="7075402"/>
          </a:xfrm>
        </p:spPr>
      </p:pic>
    </p:spTree>
    <p:extLst>
      <p:ext uri="{BB962C8B-B14F-4D97-AF65-F5344CB8AC3E}">
        <p14:creationId xmlns:p14="http://schemas.microsoft.com/office/powerpoint/2010/main" val="178244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51A087-B7FB-712E-E91D-6F8F7464D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85B57D-BB3F-0326-61EF-21A96D473C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812" y="260648"/>
            <a:ext cx="6753508" cy="6522400"/>
          </a:xfrm>
        </p:spPr>
      </p:pic>
    </p:spTree>
    <p:extLst>
      <p:ext uri="{BB962C8B-B14F-4D97-AF65-F5344CB8AC3E}">
        <p14:creationId xmlns:p14="http://schemas.microsoft.com/office/powerpoint/2010/main" val="823230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F3273-19E5-83E5-0534-1A9B208DB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223144-1128-B88A-9274-417657538A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69613"/>
            <a:ext cx="8485225" cy="6721889"/>
          </a:xfrm>
        </p:spPr>
      </p:pic>
    </p:spTree>
    <p:extLst>
      <p:ext uri="{BB962C8B-B14F-4D97-AF65-F5344CB8AC3E}">
        <p14:creationId xmlns:p14="http://schemas.microsoft.com/office/powerpoint/2010/main" val="1735006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0AF9BF-101A-FD09-F677-0A7398178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6CDB6F-0DC4-3E63-8230-2759C9E384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781" y="0"/>
            <a:ext cx="6153507" cy="6913922"/>
          </a:xfrm>
        </p:spPr>
      </p:pic>
    </p:spTree>
    <p:extLst>
      <p:ext uri="{BB962C8B-B14F-4D97-AF65-F5344CB8AC3E}">
        <p14:creationId xmlns:p14="http://schemas.microsoft.com/office/powerpoint/2010/main" val="2590942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53D988-D2CF-8A4E-D8C6-C5D04C74D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4FF10B-5DA5-F5C8-2EF9-FA90756262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642" y="116632"/>
            <a:ext cx="5610629" cy="6892136"/>
          </a:xfrm>
        </p:spPr>
      </p:pic>
    </p:spTree>
    <p:extLst>
      <p:ext uri="{BB962C8B-B14F-4D97-AF65-F5344CB8AC3E}">
        <p14:creationId xmlns:p14="http://schemas.microsoft.com/office/powerpoint/2010/main" val="2971504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BAFCFA-3B6B-5012-E433-357F5FE5E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57FF3D-A95F-489C-345D-0F21FE950C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911" y="365125"/>
            <a:ext cx="9730617" cy="7107581"/>
          </a:xfrm>
        </p:spPr>
      </p:pic>
    </p:spTree>
    <p:extLst>
      <p:ext uri="{BB962C8B-B14F-4D97-AF65-F5344CB8AC3E}">
        <p14:creationId xmlns:p14="http://schemas.microsoft.com/office/powerpoint/2010/main" val="3351487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3D8440-78A1-9709-3C5B-194832AAD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1BE2EA-06F8-FC03-912F-247B32BA8F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1037"/>
            <a:ext cx="11955780" cy="5811838"/>
          </a:xfrm>
        </p:spPr>
      </p:pic>
    </p:spTree>
    <p:extLst>
      <p:ext uri="{BB962C8B-B14F-4D97-AF65-F5344CB8AC3E}">
        <p14:creationId xmlns:p14="http://schemas.microsoft.com/office/powerpoint/2010/main" val="256929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86C152-B81E-4301-00B9-94C1A6A08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4FBA4F-3D2C-DB05-A749-CD5EAC8621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3076282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A17998-EA68-9196-E601-140072E5D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6CB2B8-E472-994B-58A2-51C7271E1B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25750"/>
            <a:ext cx="8007877" cy="6606499"/>
          </a:xfrm>
        </p:spPr>
      </p:pic>
    </p:spTree>
    <p:extLst>
      <p:ext uri="{BB962C8B-B14F-4D97-AF65-F5344CB8AC3E}">
        <p14:creationId xmlns:p14="http://schemas.microsoft.com/office/powerpoint/2010/main" val="4192327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0E330F-6787-16C5-B311-F2CC522AC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804C46-F96E-AEC2-90BF-F440C7D08F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321355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807BCA-732C-49C0-E62F-5CE5DF720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5406CE-1EDB-FDD7-CAFA-8C179B8960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743542" cy="6788505"/>
          </a:xfrm>
        </p:spPr>
      </p:pic>
    </p:spTree>
    <p:extLst>
      <p:ext uri="{BB962C8B-B14F-4D97-AF65-F5344CB8AC3E}">
        <p14:creationId xmlns:p14="http://schemas.microsoft.com/office/powerpoint/2010/main" val="356022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53F2DC-2232-33B8-4517-A0EACCB31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30DD3C-ED8A-25F0-738E-A17EA5E230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819" y="188640"/>
            <a:ext cx="6104469" cy="6626716"/>
          </a:xfrm>
        </p:spPr>
      </p:pic>
    </p:spTree>
    <p:extLst>
      <p:ext uri="{BB962C8B-B14F-4D97-AF65-F5344CB8AC3E}">
        <p14:creationId xmlns:p14="http://schemas.microsoft.com/office/powerpoint/2010/main" val="2386697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8C3A25-5DD4-262A-7842-F4C095465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43A07F-2031-5787-F5EA-105BF8FAB7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998" y="260648"/>
            <a:ext cx="7057233" cy="5916315"/>
          </a:xfrm>
        </p:spPr>
      </p:pic>
    </p:spTree>
    <p:extLst>
      <p:ext uri="{BB962C8B-B14F-4D97-AF65-F5344CB8AC3E}">
        <p14:creationId xmlns:p14="http://schemas.microsoft.com/office/powerpoint/2010/main" val="1543514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38A4FF-5460-49A9-CC37-9853FC231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FEB7F3-8E0B-FD3B-21A5-A8B408CA38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194" y="0"/>
            <a:ext cx="6757611" cy="6770459"/>
          </a:xfrm>
        </p:spPr>
      </p:pic>
    </p:spTree>
    <p:extLst>
      <p:ext uri="{BB962C8B-B14F-4D97-AF65-F5344CB8AC3E}">
        <p14:creationId xmlns:p14="http://schemas.microsoft.com/office/powerpoint/2010/main" val="3797798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D04FEF-5E25-A9F5-D966-FBC2BB62A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FFA835-01EC-E173-8931-46059B7E5F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799111"/>
            <a:ext cx="4824536" cy="10456221"/>
          </a:xfrm>
        </p:spPr>
      </p:pic>
    </p:spTree>
    <p:extLst>
      <p:ext uri="{BB962C8B-B14F-4D97-AF65-F5344CB8AC3E}">
        <p14:creationId xmlns:p14="http://schemas.microsoft.com/office/powerpoint/2010/main" val="165836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4599C1-D0DC-43F2-EFE6-E7BB48EE3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00FE5D-CF47-14FB-0BD6-2B5604618D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5817"/>
            <a:ext cx="7271863" cy="6850307"/>
          </a:xfrm>
        </p:spPr>
      </p:pic>
    </p:spTree>
    <p:extLst>
      <p:ext uri="{BB962C8B-B14F-4D97-AF65-F5344CB8AC3E}">
        <p14:creationId xmlns:p14="http://schemas.microsoft.com/office/powerpoint/2010/main" val="865049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F35835-AF2D-AB5F-CDFE-14502914A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FAFBAA-970F-8F22-E918-F9FCD85910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51" y="102085"/>
            <a:ext cx="9613069" cy="6408712"/>
          </a:xfrm>
        </p:spPr>
      </p:pic>
    </p:spTree>
    <p:extLst>
      <p:ext uri="{BB962C8B-B14F-4D97-AF65-F5344CB8AC3E}">
        <p14:creationId xmlns:p14="http://schemas.microsoft.com/office/powerpoint/2010/main" val="2271353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7C7951-60B0-0BCB-4377-4F47EF75F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DAF468-D79F-7D02-B09F-B89B0B8E1C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212" y="-99391"/>
            <a:ext cx="6821150" cy="6950830"/>
          </a:xfrm>
        </p:spPr>
      </p:pic>
    </p:spTree>
    <p:extLst>
      <p:ext uri="{BB962C8B-B14F-4D97-AF65-F5344CB8AC3E}">
        <p14:creationId xmlns:p14="http://schemas.microsoft.com/office/powerpoint/2010/main" val="3221888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38E231-E6E2-EF49-6D81-4B32DE475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210AD7-82A2-E404-9DDD-E536F9B7F1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7787285" cy="6852811"/>
          </a:xfrm>
        </p:spPr>
      </p:pic>
    </p:spTree>
    <p:extLst>
      <p:ext uri="{BB962C8B-B14F-4D97-AF65-F5344CB8AC3E}">
        <p14:creationId xmlns:p14="http://schemas.microsoft.com/office/powerpoint/2010/main" val="29777278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8172F8-7CB2-0689-1247-953A32A0F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8B2DA5-2A0C-5B53-756D-DEA0C53FEE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7630761" cy="6842249"/>
          </a:xfrm>
        </p:spPr>
      </p:pic>
    </p:spTree>
    <p:extLst>
      <p:ext uri="{BB962C8B-B14F-4D97-AF65-F5344CB8AC3E}">
        <p14:creationId xmlns:p14="http://schemas.microsoft.com/office/powerpoint/2010/main" val="836010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5CB1B6-225A-EC4C-C0FD-2D44D685C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FCD025-64DA-AE2D-09CA-14DF953BE7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0"/>
            <a:ext cx="9583531" cy="7187648"/>
          </a:xfrm>
        </p:spPr>
      </p:pic>
    </p:spTree>
    <p:extLst>
      <p:ext uri="{BB962C8B-B14F-4D97-AF65-F5344CB8AC3E}">
        <p14:creationId xmlns:p14="http://schemas.microsoft.com/office/powerpoint/2010/main" val="3109698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56F7B9-3607-4852-8DB9-A2238417E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81259E-06EB-F4D3-237F-8DE15C0D2D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445787" cy="6780747"/>
          </a:xfrm>
        </p:spPr>
      </p:pic>
    </p:spTree>
    <p:extLst>
      <p:ext uri="{BB962C8B-B14F-4D97-AF65-F5344CB8AC3E}">
        <p14:creationId xmlns:p14="http://schemas.microsoft.com/office/powerpoint/2010/main" val="1319820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08716A-63BA-4411-CD87-3D56E810B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D6E511-DE3F-3390-6C4C-5679AA7937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072" y="0"/>
            <a:ext cx="7432280" cy="6974494"/>
          </a:xfrm>
        </p:spPr>
      </p:pic>
    </p:spTree>
    <p:extLst>
      <p:ext uri="{BB962C8B-B14F-4D97-AF65-F5344CB8AC3E}">
        <p14:creationId xmlns:p14="http://schemas.microsoft.com/office/powerpoint/2010/main" val="768750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6CCA0B-E278-1CCB-2E60-B964FD6E1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3A7986-F3A5-58B2-C9C1-91850EBC2D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1806083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66E3F4-C3C0-B3BD-F85D-D3558EF36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21909A-A265-EB3E-0CD7-9EEFFDF3E9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234" y="0"/>
            <a:ext cx="5377014" cy="6841530"/>
          </a:xfrm>
        </p:spPr>
      </p:pic>
    </p:spTree>
    <p:extLst>
      <p:ext uri="{BB962C8B-B14F-4D97-AF65-F5344CB8AC3E}">
        <p14:creationId xmlns:p14="http://schemas.microsoft.com/office/powerpoint/2010/main" val="3862113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42BE34-E618-2A2F-A322-FA762E67C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2D3F6A-CBDE-3FC7-B552-8E6AE46568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599521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3BA092-9848-A1C2-C111-31E8155B3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1C2F43-CF62-8931-B69A-8510E0A928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4" y="0"/>
            <a:ext cx="6889235" cy="6876138"/>
          </a:xfrm>
        </p:spPr>
      </p:pic>
    </p:spTree>
    <p:extLst>
      <p:ext uri="{BB962C8B-B14F-4D97-AF65-F5344CB8AC3E}">
        <p14:creationId xmlns:p14="http://schemas.microsoft.com/office/powerpoint/2010/main" val="890034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15A963-2FC2-F491-F464-26C5BBBA3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4511D0-5974-4578-CB0D-0E4466A4E6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602" y="116632"/>
            <a:ext cx="6390693" cy="6662113"/>
          </a:xfrm>
        </p:spPr>
      </p:pic>
    </p:spTree>
    <p:extLst>
      <p:ext uri="{BB962C8B-B14F-4D97-AF65-F5344CB8AC3E}">
        <p14:creationId xmlns:p14="http://schemas.microsoft.com/office/powerpoint/2010/main" val="3190085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A42431-5146-6DCC-96B8-BA5A34070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FDCA8F-C7C9-CFF8-C8E9-3CB27F75C4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170" y="-99392"/>
            <a:ext cx="6999158" cy="7092304"/>
          </a:xfrm>
        </p:spPr>
      </p:pic>
    </p:spTree>
    <p:extLst>
      <p:ext uri="{BB962C8B-B14F-4D97-AF65-F5344CB8AC3E}">
        <p14:creationId xmlns:p14="http://schemas.microsoft.com/office/powerpoint/2010/main" val="218278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963961-2499-5C37-40CE-3135A0B97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CC5086F-7FF3-CB66-27EA-7D7C9AE2B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99392"/>
            <a:ext cx="5149115" cy="7294581"/>
          </a:xfrm>
        </p:spPr>
      </p:pic>
    </p:spTree>
    <p:extLst>
      <p:ext uri="{BB962C8B-B14F-4D97-AF65-F5344CB8AC3E}">
        <p14:creationId xmlns:p14="http://schemas.microsoft.com/office/powerpoint/2010/main" val="2995082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C72513-4761-B6EE-D808-2643679C1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5A9227-2B72-AF60-4B18-A39F26F522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515" y="1268760"/>
            <a:ext cx="6186969" cy="450052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50967B6-A596-1400-F48B-00B565A44C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0605" y="4725144"/>
            <a:ext cx="1018803" cy="826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7F5250F-1281-1A2C-089A-24E790A66C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4841992"/>
            <a:ext cx="1642191" cy="929742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0257649D-5463-8E7C-1E9F-8B50A0420E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318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45</TotalTime>
  <Words>8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HU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N°50</dc:title>
  <dc:creator>Perroquet34740</dc:creator>
  <cp:lastModifiedBy>jean-louis BEYAERT</cp:lastModifiedBy>
  <cp:revision>2</cp:revision>
  <dcterms:created xsi:type="dcterms:W3CDTF">2024-11-23T18:59:23Z</dcterms:created>
  <dcterms:modified xsi:type="dcterms:W3CDTF">2025-01-04T19:18:28Z</dcterms:modified>
</cp:coreProperties>
</file>