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03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6" r:id="rId41"/>
    <p:sldId id="294" r:id="rId42"/>
    <p:sldId id="297" r:id="rId43"/>
    <p:sldId id="298" r:id="rId44"/>
    <p:sldId id="299" r:id="rId45"/>
    <p:sldId id="300" r:id="rId46"/>
    <p:sldId id="301" r:id="rId47"/>
    <p:sldId id="302" r:id="rId48"/>
    <p:sldId id="256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696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17943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3509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5528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7101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4496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328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0276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1351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6490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61375-6E35-4197-B6F7-372D95DC9FC4}" type="datetimeFigureOut">
              <a:rPr lang="fr-FR" smtClean="0"/>
              <a:t>04/01/2025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F9F1-7C74-4A5E-ACB0-7277AE263C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08679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B03E98-1A49-1D69-F31C-E937EAF883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A404E0-7992-1FCB-D8E2-A3F8EC0CC3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7139" y="1844824"/>
            <a:ext cx="4317721" cy="4293096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BC09182-334B-2418-4F28-498D7B5744BA}"/>
              </a:ext>
            </a:extLst>
          </p:cNvPr>
          <p:cNvSpPr/>
          <p:nvPr/>
        </p:nvSpPr>
        <p:spPr>
          <a:xfrm>
            <a:off x="1127448" y="908720"/>
            <a:ext cx="962130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33CC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SEXY &amp; COQUIN N°49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33CC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7723EBBD-4100-373F-8E59-8B8FEF2DA5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0" y="0"/>
            <a:ext cx="11924523" cy="6858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0418F50-F0DC-4950-C926-D854821438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0967" y="4941168"/>
            <a:ext cx="2057400" cy="146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282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  <p:sndAc>
          <p:stSnd loop="1">
            <p:snd r:embed="rId2" name="Sex Bomb Tom John.wav"/>
          </p:stSnd>
        </p:sndAc>
      </p:transition>
    </mc:Choice>
    <mc:Fallback>
      <p:transition spd="slow">
        <p:fade/>
        <p:sndAc>
          <p:stSnd loop="1">
            <p:snd r:embed="rId2" name="Sex Bomb Tom John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904074-24A8-9DD5-B966-E64666C4A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A3E4C4-E247-92E6-A61F-73BB6E9BAC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76310"/>
            <a:ext cx="7128791" cy="6817077"/>
          </a:xfrm>
        </p:spPr>
      </p:pic>
    </p:spTree>
    <p:extLst>
      <p:ext uri="{BB962C8B-B14F-4D97-AF65-F5344CB8AC3E}">
        <p14:creationId xmlns:p14="http://schemas.microsoft.com/office/powerpoint/2010/main" val="2570816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FD7FC4-A041-9275-5DA6-D30F493B87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E7534BE-E2F7-DC1E-5F51-F1B66A0C18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8828"/>
            <a:ext cx="4827844" cy="6829171"/>
          </a:xfrm>
        </p:spPr>
      </p:pic>
    </p:spTree>
    <p:extLst>
      <p:ext uri="{BB962C8B-B14F-4D97-AF65-F5344CB8AC3E}">
        <p14:creationId xmlns:p14="http://schemas.microsoft.com/office/powerpoint/2010/main" val="3526549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96178F-60BA-128F-6B48-7B88105DE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9C6C03-995A-B7F6-89E1-F548196179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5280" y="34691"/>
            <a:ext cx="8861439" cy="6823309"/>
          </a:xfrm>
        </p:spPr>
      </p:pic>
    </p:spTree>
    <p:extLst>
      <p:ext uri="{BB962C8B-B14F-4D97-AF65-F5344CB8AC3E}">
        <p14:creationId xmlns:p14="http://schemas.microsoft.com/office/powerpoint/2010/main" val="2454165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AC5624-3FF4-D80F-0A2F-9971BF6BC2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D1D331-7416-CA49-72FD-7143385551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234" y="116633"/>
            <a:ext cx="6452061" cy="6617114"/>
          </a:xfrm>
        </p:spPr>
      </p:pic>
    </p:spTree>
    <p:extLst>
      <p:ext uri="{BB962C8B-B14F-4D97-AF65-F5344CB8AC3E}">
        <p14:creationId xmlns:p14="http://schemas.microsoft.com/office/powerpoint/2010/main" val="3876978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A33B7D-5A22-CC52-4995-43977BDE0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1509B7-7C10-EE82-2789-7652AAB72D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16632"/>
            <a:ext cx="7870973" cy="6624736"/>
          </a:xfrm>
        </p:spPr>
      </p:pic>
    </p:spTree>
    <p:extLst>
      <p:ext uri="{BB962C8B-B14F-4D97-AF65-F5344CB8AC3E}">
        <p14:creationId xmlns:p14="http://schemas.microsoft.com/office/powerpoint/2010/main" val="804033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76D4CD-0AAA-D223-E26B-78DF4AD91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1D9341-408C-DBCB-79C1-6E9DC6E5B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154" y="-1539552"/>
            <a:ext cx="10798646" cy="10798646"/>
          </a:xfrm>
        </p:spPr>
      </p:pic>
    </p:spTree>
    <p:extLst>
      <p:ext uri="{BB962C8B-B14F-4D97-AF65-F5344CB8AC3E}">
        <p14:creationId xmlns:p14="http://schemas.microsoft.com/office/powerpoint/2010/main" val="37458956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948ADC-DA51-7ED0-386A-E4D7A6ACE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90FD5C-6D3C-D6E3-0433-306B572EF3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098" y="-603448"/>
            <a:ext cx="8368302" cy="8081935"/>
          </a:xfrm>
        </p:spPr>
      </p:pic>
    </p:spTree>
    <p:extLst>
      <p:ext uri="{BB962C8B-B14F-4D97-AF65-F5344CB8AC3E}">
        <p14:creationId xmlns:p14="http://schemas.microsoft.com/office/powerpoint/2010/main" val="326902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98C9A1-D3EB-3DB5-FDBA-334C4C7166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FEB6C7-0A82-7C22-AF28-376C6DBA79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291" y="0"/>
            <a:ext cx="6903021" cy="6745539"/>
          </a:xfrm>
        </p:spPr>
      </p:pic>
    </p:spTree>
    <p:extLst>
      <p:ext uri="{BB962C8B-B14F-4D97-AF65-F5344CB8AC3E}">
        <p14:creationId xmlns:p14="http://schemas.microsoft.com/office/powerpoint/2010/main" val="2628244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49BE4E-F97A-2677-A63C-F8E2A0E2BD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93CAAE-53A9-EC80-BEC7-924A7253D5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86374"/>
            <a:ext cx="5976664" cy="7262783"/>
          </a:xfrm>
        </p:spPr>
      </p:pic>
    </p:spTree>
    <p:extLst>
      <p:ext uri="{BB962C8B-B14F-4D97-AF65-F5344CB8AC3E}">
        <p14:creationId xmlns:p14="http://schemas.microsoft.com/office/powerpoint/2010/main" val="2071473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ECB676-1EC1-4EC5-A869-67172EA34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21D300-C918-8B21-406D-533EE3A4CD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65750"/>
            <a:ext cx="7335718" cy="6923750"/>
          </a:xfrm>
        </p:spPr>
      </p:pic>
    </p:spTree>
    <p:extLst>
      <p:ext uri="{BB962C8B-B14F-4D97-AF65-F5344CB8AC3E}">
        <p14:creationId xmlns:p14="http://schemas.microsoft.com/office/powerpoint/2010/main" val="1696122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5BCC84-C845-6BE8-46EE-6EAE38E27E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08D81F-818B-0C05-0081-8F3EBA6EE1E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444" y="188640"/>
            <a:ext cx="7756924" cy="6654088"/>
          </a:xfrm>
        </p:spPr>
      </p:pic>
    </p:spTree>
    <p:extLst>
      <p:ext uri="{BB962C8B-B14F-4D97-AF65-F5344CB8AC3E}">
        <p14:creationId xmlns:p14="http://schemas.microsoft.com/office/powerpoint/2010/main" val="39597187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FA335F-703D-949D-0FC9-48886CFB9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9DBB76-15D7-6E78-EA52-C2578A8799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372" y="32088"/>
            <a:ext cx="8241255" cy="6667083"/>
          </a:xfrm>
        </p:spPr>
      </p:pic>
    </p:spTree>
    <p:extLst>
      <p:ext uri="{BB962C8B-B14F-4D97-AF65-F5344CB8AC3E}">
        <p14:creationId xmlns:p14="http://schemas.microsoft.com/office/powerpoint/2010/main" val="2071436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799451-2F90-0DFC-05B4-4EEEF94B5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8599FC-E1B8-EF75-4C8A-6B48AE4EA1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041" y="0"/>
            <a:ext cx="6174239" cy="6761145"/>
          </a:xfrm>
        </p:spPr>
      </p:pic>
    </p:spTree>
    <p:extLst>
      <p:ext uri="{BB962C8B-B14F-4D97-AF65-F5344CB8AC3E}">
        <p14:creationId xmlns:p14="http://schemas.microsoft.com/office/powerpoint/2010/main" val="1936244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FACAEC-5363-8644-08F5-C889337EB1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5AF53D-F370-8FBB-63C0-E2E108CEF7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391372"/>
            <a:ext cx="7272808" cy="6400071"/>
          </a:xfrm>
        </p:spPr>
      </p:pic>
    </p:spTree>
    <p:extLst>
      <p:ext uri="{BB962C8B-B14F-4D97-AF65-F5344CB8AC3E}">
        <p14:creationId xmlns:p14="http://schemas.microsoft.com/office/powerpoint/2010/main" val="1684636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1BBE99-D12A-0C9B-6BCB-BDFBEDD431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50247-A5F2-DC62-8302-6745E5D46A3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864" y="0"/>
            <a:ext cx="6938464" cy="6964848"/>
          </a:xfrm>
        </p:spPr>
      </p:pic>
    </p:spTree>
    <p:extLst>
      <p:ext uri="{BB962C8B-B14F-4D97-AF65-F5344CB8AC3E}">
        <p14:creationId xmlns:p14="http://schemas.microsoft.com/office/powerpoint/2010/main" val="1846985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0FF7FC-2D93-7798-4AA0-315AD85E3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CD9646-2307-22BE-BB21-BAC20F0DE0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72847"/>
            <a:ext cx="8288091" cy="6565722"/>
          </a:xfrm>
        </p:spPr>
      </p:pic>
    </p:spTree>
    <p:extLst>
      <p:ext uri="{BB962C8B-B14F-4D97-AF65-F5344CB8AC3E}">
        <p14:creationId xmlns:p14="http://schemas.microsoft.com/office/powerpoint/2010/main" val="12353999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222712-0C87-590C-3C8D-A33D91179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418B10-6084-3BA6-4511-B91CE90509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738" y="0"/>
            <a:ext cx="7007589" cy="6914333"/>
          </a:xfrm>
        </p:spPr>
      </p:pic>
    </p:spTree>
    <p:extLst>
      <p:ext uri="{BB962C8B-B14F-4D97-AF65-F5344CB8AC3E}">
        <p14:creationId xmlns:p14="http://schemas.microsoft.com/office/powerpoint/2010/main" val="1945574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D4A8FC-CA94-129D-BCE1-E153D0778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2E4482-4C7F-702F-37D6-F5BB08B15C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704" y="329908"/>
            <a:ext cx="13189208" cy="8704877"/>
          </a:xfrm>
        </p:spPr>
      </p:pic>
    </p:spTree>
    <p:extLst>
      <p:ext uri="{BB962C8B-B14F-4D97-AF65-F5344CB8AC3E}">
        <p14:creationId xmlns:p14="http://schemas.microsoft.com/office/powerpoint/2010/main" val="3823463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2EBFE9-3BBD-DC48-89D5-E61C01A49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A0DD9E-0A38-5706-33E8-F67D4DBDBD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513" y="-7115"/>
            <a:ext cx="7350974" cy="6711759"/>
          </a:xfrm>
        </p:spPr>
      </p:pic>
    </p:spTree>
    <p:extLst>
      <p:ext uri="{BB962C8B-B14F-4D97-AF65-F5344CB8AC3E}">
        <p14:creationId xmlns:p14="http://schemas.microsoft.com/office/powerpoint/2010/main" val="3952391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72404E-0AE4-83AD-6010-601895897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4D46CB-56C6-4307-D264-7E39694AF7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154"/>
            <a:ext cx="5184576" cy="6912769"/>
          </a:xfrm>
        </p:spPr>
      </p:pic>
    </p:spTree>
    <p:extLst>
      <p:ext uri="{BB962C8B-B14F-4D97-AF65-F5344CB8AC3E}">
        <p14:creationId xmlns:p14="http://schemas.microsoft.com/office/powerpoint/2010/main" val="765399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F9B957-08D7-13A0-1CA9-E96763504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D3AD45-CEC9-B3F7-C747-D034CA79D3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5025855"/>
            <a:ext cx="9001000" cy="18498256"/>
          </a:xfrm>
        </p:spPr>
      </p:pic>
    </p:spTree>
    <p:extLst>
      <p:ext uri="{BB962C8B-B14F-4D97-AF65-F5344CB8AC3E}">
        <p14:creationId xmlns:p14="http://schemas.microsoft.com/office/powerpoint/2010/main" val="3915712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74750C-3425-08DF-D76A-F305FD2A0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2436B3-FA80-825C-AF32-DABC8ABB74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29238"/>
            <a:ext cx="5328592" cy="7101413"/>
          </a:xfrm>
        </p:spPr>
      </p:pic>
    </p:spTree>
    <p:extLst>
      <p:ext uri="{BB962C8B-B14F-4D97-AF65-F5344CB8AC3E}">
        <p14:creationId xmlns:p14="http://schemas.microsoft.com/office/powerpoint/2010/main" val="1597229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F79033-ACFA-19DC-D8BE-915CC2F438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0037B8-071E-DA5D-259D-934083A267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365125"/>
            <a:ext cx="6192688" cy="6393981"/>
          </a:xfrm>
        </p:spPr>
      </p:pic>
    </p:spTree>
    <p:extLst>
      <p:ext uri="{BB962C8B-B14F-4D97-AF65-F5344CB8AC3E}">
        <p14:creationId xmlns:p14="http://schemas.microsoft.com/office/powerpoint/2010/main" val="1928009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43F6EC-F970-8D46-E789-DE12A1A33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250C62-602D-8A07-A483-450B2A626E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36854"/>
            <a:ext cx="5904655" cy="7700654"/>
          </a:xfrm>
        </p:spPr>
      </p:pic>
    </p:spTree>
    <p:extLst>
      <p:ext uri="{BB962C8B-B14F-4D97-AF65-F5344CB8AC3E}">
        <p14:creationId xmlns:p14="http://schemas.microsoft.com/office/powerpoint/2010/main" val="38333198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B0FAD1-0C4F-4B9A-D270-9F26CFBB0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C79778-0C0E-B645-52F2-F4DA852552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549" y="-99392"/>
            <a:ext cx="5385699" cy="7003458"/>
          </a:xfrm>
        </p:spPr>
      </p:pic>
    </p:spTree>
    <p:extLst>
      <p:ext uri="{BB962C8B-B14F-4D97-AF65-F5344CB8AC3E}">
        <p14:creationId xmlns:p14="http://schemas.microsoft.com/office/powerpoint/2010/main" val="180584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229F9-C6F1-0A35-81B9-3741076A4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FC771C-E2DE-D8BB-F0F1-DABB7271DE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966" y="365124"/>
            <a:ext cx="7523394" cy="6387139"/>
          </a:xfrm>
        </p:spPr>
      </p:pic>
    </p:spTree>
    <p:extLst>
      <p:ext uri="{BB962C8B-B14F-4D97-AF65-F5344CB8AC3E}">
        <p14:creationId xmlns:p14="http://schemas.microsoft.com/office/powerpoint/2010/main" val="3814665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99D86D-BE09-9B0A-1F4E-A06934D9D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76442B-B820-2AEE-EBB9-D367930463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53410"/>
            <a:ext cx="5328592" cy="6621941"/>
          </a:xfrm>
        </p:spPr>
      </p:pic>
    </p:spTree>
    <p:extLst>
      <p:ext uri="{BB962C8B-B14F-4D97-AF65-F5344CB8AC3E}">
        <p14:creationId xmlns:p14="http://schemas.microsoft.com/office/powerpoint/2010/main" val="18859689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ADC5E8-1AF8-C123-A213-E54B4D1AF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F20F1FB-A28A-3184-A227-C61720B533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888" y="188639"/>
            <a:ext cx="7087464" cy="6650917"/>
          </a:xfrm>
        </p:spPr>
      </p:pic>
    </p:spTree>
    <p:extLst>
      <p:ext uri="{BB962C8B-B14F-4D97-AF65-F5344CB8AC3E}">
        <p14:creationId xmlns:p14="http://schemas.microsoft.com/office/powerpoint/2010/main" val="1475931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85808C-BC9D-54FE-6FF0-D12464873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524F78-DFA3-FFCA-F8E9-089FCFA66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43602"/>
            <a:ext cx="5544615" cy="6772051"/>
          </a:xfrm>
        </p:spPr>
      </p:pic>
    </p:spTree>
    <p:extLst>
      <p:ext uri="{BB962C8B-B14F-4D97-AF65-F5344CB8AC3E}">
        <p14:creationId xmlns:p14="http://schemas.microsoft.com/office/powerpoint/2010/main" val="38082411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6ECB43-52A7-D13C-3B5B-6F965A493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52F60D-F411-1B2B-146D-24F5D26D6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556" y="0"/>
            <a:ext cx="6026732" cy="7021436"/>
          </a:xfrm>
        </p:spPr>
      </p:pic>
    </p:spTree>
    <p:extLst>
      <p:ext uri="{BB962C8B-B14F-4D97-AF65-F5344CB8AC3E}">
        <p14:creationId xmlns:p14="http://schemas.microsoft.com/office/powerpoint/2010/main" val="960911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258E1C-940E-840A-F5E5-26C4267CED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F99BDD-E99B-8BB0-89DC-272E76A15E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754" y="0"/>
            <a:ext cx="6976573" cy="6936784"/>
          </a:xfrm>
        </p:spPr>
      </p:pic>
    </p:spTree>
    <p:extLst>
      <p:ext uri="{BB962C8B-B14F-4D97-AF65-F5344CB8AC3E}">
        <p14:creationId xmlns:p14="http://schemas.microsoft.com/office/powerpoint/2010/main" val="298650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58E974-5849-34A8-A1D4-38AFC4FDF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F55E1E-A903-C93D-07BD-914866A054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886662"/>
            <a:ext cx="6048672" cy="10751920"/>
          </a:xfrm>
        </p:spPr>
      </p:pic>
    </p:spTree>
    <p:extLst>
      <p:ext uri="{BB962C8B-B14F-4D97-AF65-F5344CB8AC3E}">
        <p14:creationId xmlns:p14="http://schemas.microsoft.com/office/powerpoint/2010/main" val="1132918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53EE2A-6F95-5AF4-C9C1-319987E4E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5BA9B6-5BB0-6128-D871-B13647FF22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684702"/>
            <a:ext cx="5544616" cy="8590993"/>
          </a:xfrm>
        </p:spPr>
      </p:pic>
    </p:spTree>
    <p:extLst>
      <p:ext uri="{BB962C8B-B14F-4D97-AF65-F5344CB8AC3E}">
        <p14:creationId xmlns:p14="http://schemas.microsoft.com/office/powerpoint/2010/main" val="360940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CC440A-21DB-BFA7-EF34-3D6D8A263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49E2A7-D149-E359-BF4D-51D856D35A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7852" y="116632"/>
            <a:ext cx="6596460" cy="6764524"/>
          </a:xfrm>
        </p:spPr>
      </p:pic>
    </p:spTree>
    <p:extLst>
      <p:ext uri="{BB962C8B-B14F-4D97-AF65-F5344CB8AC3E}">
        <p14:creationId xmlns:p14="http://schemas.microsoft.com/office/powerpoint/2010/main" val="8610634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E300FB-77F8-0A3B-7B15-4A76CDD91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60FE5A-BBF5-063A-50FE-6A9CA8073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694" y="-963488"/>
            <a:ext cx="10094842" cy="9509635"/>
          </a:xfrm>
        </p:spPr>
      </p:pic>
    </p:spTree>
    <p:extLst>
      <p:ext uri="{BB962C8B-B14F-4D97-AF65-F5344CB8AC3E}">
        <p14:creationId xmlns:p14="http://schemas.microsoft.com/office/powerpoint/2010/main" val="3195764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FF23DB-62C9-95E9-536E-17131AD91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FC830-CE7F-70E3-2EA3-83744619FB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488" y="260648"/>
            <a:ext cx="8614984" cy="7380171"/>
          </a:xfrm>
        </p:spPr>
      </p:pic>
    </p:spTree>
    <p:extLst>
      <p:ext uri="{BB962C8B-B14F-4D97-AF65-F5344CB8AC3E}">
        <p14:creationId xmlns:p14="http://schemas.microsoft.com/office/powerpoint/2010/main" val="2339834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A87F2-08F0-8C52-22BF-F27E554D7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5C9445-D750-D212-EB55-1DFAEF9B47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51614"/>
            <a:ext cx="8584306" cy="6354771"/>
          </a:xfrm>
        </p:spPr>
      </p:pic>
    </p:spTree>
    <p:extLst>
      <p:ext uri="{BB962C8B-B14F-4D97-AF65-F5344CB8AC3E}">
        <p14:creationId xmlns:p14="http://schemas.microsoft.com/office/powerpoint/2010/main" val="11923030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BC25AE-2F68-2CF5-4DB9-0D72E5FDA2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07CFDE-44AF-E514-71FC-9073DC776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054" y="116632"/>
            <a:ext cx="6750266" cy="6775934"/>
          </a:xfrm>
        </p:spPr>
      </p:pic>
    </p:spTree>
    <p:extLst>
      <p:ext uri="{BB962C8B-B14F-4D97-AF65-F5344CB8AC3E}">
        <p14:creationId xmlns:p14="http://schemas.microsoft.com/office/powerpoint/2010/main" val="4223924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8C220A-4963-B938-E5B3-EC7E7FAAC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A1283A-0665-0FD6-E578-8A1FDA9A73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343168"/>
            <a:ext cx="6336704" cy="9221817"/>
          </a:xfrm>
        </p:spPr>
      </p:pic>
    </p:spTree>
    <p:extLst>
      <p:ext uri="{BB962C8B-B14F-4D97-AF65-F5344CB8AC3E}">
        <p14:creationId xmlns:p14="http://schemas.microsoft.com/office/powerpoint/2010/main" val="3433363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23B516-7998-CAA0-5329-D163CF5A61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D0005E-20FF-F63F-F831-3B1DBCE3D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90538"/>
            <a:ext cx="4415706" cy="6791458"/>
          </a:xfrm>
        </p:spPr>
      </p:pic>
    </p:spTree>
    <p:extLst>
      <p:ext uri="{BB962C8B-B14F-4D97-AF65-F5344CB8AC3E}">
        <p14:creationId xmlns:p14="http://schemas.microsoft.com/office/powerpoint/2010/main" val="2789524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F07705-2F5A-6F02-EB34-2444AE302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2CB6FC-67E8-F3A0-1CE8-89167F0175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451" y="116632"/>
            <a:ext cx="8995973" cy="6746980"/>
          </a:xfrm>
        </p:spPr>
      </p:pic>
    </p:spTree>
    <p:extLst>
      <p:ext uri="{BB962C8B-B14F-4D97-AF65-F5344CB8AC3E}">
        <p14:creationId xmlns:p14="http://schemas.microsoft.com/office/powerpoint/2010/main" val="617154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5E66DA-EA01-8D63-C375-4C19A9C634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3A03F-D0BD-11E3-D607-191D47AF88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0508" y="260648"/>
            <a:ext cx="8239947" cy="7453219"/>
          </a:xfrm>
        </p:spPr>
      </p:pic>
    </p:spTree>
    <p:extLst>
      <p:ext uri="{BB962C8B-B14F-4D97-AF65-F5344CB8AC3E}">
        <p14:creationId xmlns:p14="http://schemas.microsoft.com/office/powerpoint/2010/main" val="29818943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4C6855-9B41-09C6-6716-7BF7333F2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341392-D99D-E7CD-5298-13A2851A7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074" y="-1395536"/>
            <a:ext cx="8753350" cy="9568777"/>
          </a:xfrm>
        </p:spPr>
      </p:pic>
    </p:spTree>
    <p:extLst>
      <p:ext uri="{BB962C8B-B14F-4D97-AF65-F5344CB8AC3E}">
        <p14:creationId xmlns:p14="http://schemas.microsoft.com/office/powerpoint/2010/main" val="39932770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D43B91-1081-D45A-2612-4AB03EEBF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1B6674-98AA-3E41-3F6E-C9C0140720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206472"/>
            <a:ext cx="7704855" cy="6767431"/>
          </a:xfrm>
        </p:spPr>
      </p:pic>
    </p:spTree>
    <p:extLst>
      <p:ext uri="{BB962C8B-B14F-4D97-AF65-F5344CB8AC3E}">
        <p14:creationId xmlns:p14="http://schemas.microsoft.com/office/powerpoint/2010/main" val="70840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24936C-FE12-F67B-8EB1-26299692D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910959D-EDCB-F033-C3B9-DAAC696705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923" y="692696"/>
            <a:ext cx="9710154" cy="5932064"/>
          </a:xfrm>
        </p:spPr>
      </p:pic>
    </p:spTree>
    <p:extLst>
      <p:ext uri="{BB962C8B-B14F-4D97-AF65-F5344CB8AC3E}">
        <p14:creationId xmlns:p14="http://schemas.microsoft.com/office/powerpoint/2010/main" val="1301680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507356-9554-2417-DA9B-9FE347132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F980A3-4B2A-5AE6-26C9-8315D630E8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3108" y="836712"/>
            <a:ext cx="7955300" cy="5878084"/>
          </a:xfrm>
        </p:spPr>
      </p:pic>
    </p:spTree>
    <p:extLst>
      <p:ext uri="{BB962C8B-B14F-4D97-AF65-F5344CB8AC3E}">
        <p14:creationId xmlns:p14="http://schemas.microsoft.com/office/powerpoint/2010/main" val="806329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38719E-B30C-20DF-529B-D52F3A924A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AB1FF84-628C-98E9-8751-74E85512F3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7902892-B80B-11D2-4B21-BD2014812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80975"/>
            <a:ext cx="5010150" cy="649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0390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1B81E4-7401-35B8-4A6B-E48071002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6D3AE-1B96-CE16-4DE8-61DB5EFB33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5474"/>
            <a:ext cx="5556969" cy="6852525"/>
          </a:xfrm>
        </p:spPr>
      </p:pic>
    </p:spTree>
    <p:extLst>
      <p:ext uri="{BB962C8B-B14F-4D97-AF65-F5344CB8AC3E}">
        <p14:creationId xmlns:p14="http://schemas.microsoft.com/office/powerpoint/2010/main" val="3071839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A2C5B0-AA63-3180-C406-ED307E97C2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55C3A7-4D08-06A7-A378-C579587395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445938"/>
            <a:ext cx="5256584" cy="596612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028D83C-7111-42EF-44E9-BB94622682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310" y="5373216"/>
            <a:ext cx="1018803" cy="8266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70584B7-EEBA-9023-C0F8-7CEBC511B65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55637"/>
            <a:ext cx="1674746" cy="948173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6F5ED24-12E2-631F-CB47-82914C127E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0" y="0"/>
            <a:ext cx="1204385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99375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33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N°49</dc:title>
  <dc:creator>Perroquet 34740</dc:creator>
  <cp:lastModifiedBy>jean-louis BEYAERT</cp:lastModifiedBy>
  <cp:revision>2</cp:revision>
  <dcterms:created xsi:type="dcterms:W3CDTF">2025-01-04T18:34:53Z</dcterms:created>
  <dcterms:modified xsi:type="dcterms:W3CDTF">2025-01-04T19:07:54Z</dcterms:modified>
</cp:coreProperties>
</file>