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4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D778-8B34-495D-8FC5-A3D5D0354F0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01B3A-A0FB-47FC-9553-793B87AD8D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527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D778-8B34-495D-8FC5-A3D5D0354F0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01B3A-A0FB-47FC-9553-793B87AD8D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666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D778-8B34-495D-8FC5-A3D5D0354F0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01B3A-A0FB-47FC-9553-793B87AD8D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1450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D778-8B34-495D-8FC5-A3D5D0354F0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01B3A-A0FB-47FC-9553-793B87AD8D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91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D778-8B34-495D-8FC5-A3D5D0354F0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01B3A-A0FB-47FC-9553-793B87AD8D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314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D778-8B34-495D-8FC5-A3D5D0354F0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01B3A-A0FB-47FC-9553-793B87AD8D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395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D778-8B34-495D-8FC5-A3D5D0354F0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01B3A-A0FB-47FC-9553-793B87AD8D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8486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D778-8B34-495D-8FC5-A3D5D0354F0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01B3A-A0FB-47FC-9553-793B87AD8D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4398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D778-8B34-495D-8FC5-A3D5D0354F0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01B3A-A0FB-47FC-9553-793B87AD8D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9324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D778-8B34-495D-8FC5-A3D5D0354F0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01B3A-A0FB-47FC-9553-793B87AD8D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971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D778-8B34-495D-8FC5-A3D5D0354F0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901B3A-A0FB-47FC-9553-793B87AD8D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321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7D778-8B34-495D-8FC5-A3D5D0354F02}" type="datetimeFigureOut">
              <a:rPr lang="fr-FR" smtClean="0"/>
              <a:t>22/12/2024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901B3A-A0FB-47FC-9553-793B87AD8D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5340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616111-AA67-3510-E88F-1069055331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C0A73C9-D474-EFF9-A745-8F94D5F2996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AC79B20-2CA9-BAD5-49C9-C4D3D38E7F92}"/>
              </a:ext>
            </a:extLst>
          </p:cNvPr>
          <p:cNvSpPr/>
          <p:nvPr/>
        </p:nvSpPr>
        <p:spPr>
          <a:xfrm>
            <a:off x="1524000" y="764704"/>
            <a:ext cx="84480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E54BD3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SEXY &amp; COQUIN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43EF29C-264A-F3F0-DB1F-15E6593B75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2045693"/>
            <a:ext cx="4899992" cy="4542701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4049CFE-55D5-78E1-9E7F-F3C6B21172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300" y="5121544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91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F02DE0-9B32-4F54-DEF0-E45C9B997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54E4A1-7A72-5C08-38C1-C20EF6583E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3013" y="116632"/>
            <a:ext cx="6835355" cy="7537084"/>
          </a:xfrm>
        </p:spPr>
      </p:pic>
    </p:spTree>
    <p:extLst>
      <p:ext uri="{BB962C8B-B14F-4D97-AF65-F5344CB8AC3E}">
        <p14:creationId xmlns:p14="http://schemas.microsoft.com/office/powerpoint/2010/main" val="2128370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C97AEE-1C5D-FAEF-DC97-86F286031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141055-2F80-367C-38FB-16DAA51A71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093420" cy="6963909"/>
          </a:xfrm>
        </p:spPr>
      </p:pic>
    </p:spTree>
    <p:extLst>
      <p:ext uri="{BB962C8B-B14F-4D97-AF65-F5344CB8AC3E}">
        <p14:creationId xmlns:p14="http://schemas.microsoft.com/office/powerpoint/2010/main" val="79041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FA9064-3090-5368-1C03-06EB72B43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44E7E9-0B15-463F-8FB4-B7D4ADEB98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1235647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24AC78-DC9B-2C4E-A4A2-C1DDDAB35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603EBC-5403-7299-CB44-62A8F435CA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608" y="1"/>
            <a:ext cx="5689759" cy="6858000"/>
          </a:xfrm>
        </p:spPr>
      </p:pic>
    </p:spTree>
    <p:extLst>
      <p:ext uri="{BB962C8B-B14F-4D97-AF65-F5344CB8AC3E}">
        <p14:creationId xmlns:p14="http://schemas.microsoft.com/office/powerpoint/2010/main" val="1700580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287FAB-0071-FF1E-2461-058D4551A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80B21E-ACFC-AE37-7F75-35CAB100BF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5969213"/>
            <a:ext cx="8856984" cy="19162070"/>
          </a:xfrm>
        </p:spPr>
      </p:pic>
    </p:spTree>
    <p:extLst>
      <p:ext uri="{BB962C8B-B14F-4D97-AF65-F5344CB8AC3E}">
        <p14:creationId xmlns:p14="http://schemas.microsoft.com/office/powerpoint/2010/main" val="713666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453D03-0E10-69F0-72C0-71473D3B1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CFF003-929A-0254-A2A7-7172CBA8D5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6040069" cy="7009753"/>
          </a:xfrm>
        </p:spPr>
      </p:pic>
    </p:spTree>
    <p:extLst>
      <p:ext uri="{BB962C8B-B14F-4D97-AF65-F5344CB8AC3E}">
        <p14:creationId xmlns:p14="http://schemas.microsoft.com/office/powerpoint/2010/main" val="1887688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E307DA-99C3-CD75-3DDB-D1A7DAD39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B1A000-ACA1-F110-0032-179B4DD738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50" y="548680"/>
            <a:ext cx="8920582" cy="6120511"/>
          </a:xfrm>
        </p:spPr>
      </p:pic>
    </p:spTree>
    <p:extLst>
      <p:ext uri="{BB962C8B-B14F-4D97-AF65-F5344CB8AC3E}">
        <p14:creationId xmlns:p14="http://schemas.microsoft.com/office/powerpoint/2010/main" val="2861477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0476F8-9D8E-0353-F957-B15936855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30BD63-9E51-022A-439B-7550E8B587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16716"/>
            <a:ext cx="4680520" cy="7234342"/>
          </a:xfrm>
        </p:spPr>
      </p:pic>
    </p:spTree>
    <p:extLst>
      <p:ext uri="{BB962C8B-B14F-4D97-AF65-F5344CB8AC3E}">
        <p14:creationId xmlns:p14="http://schemas.microsoft.com/office/powerpoint/2010/main" val="4158849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C05254-8873-13F0-D4E6-276DA255B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4D664B-94AF-4093-80F6-25CCF14D82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306654" cy="7072176"/>
          </a:xfrm>
        </p:spPr>
      </p:pic>
    </p:spTree>
    <p:extLst>
      <p:ext uri="{BB962C8B-B14F-4D97-AF65-F5344CB8AC3E}">
        <p14:creationId xmlns:p14="http://schemas.microsoft.com/office/powerpoint/2010/main" val="1989072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7ED0FB-B2CB-C11C-8B27-5DA1EAF13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C2B38E-B5C6-4A39-68BC-2759F72D55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542" y="260648"/>
            <a:ext cx="6866810" cy="6945139"/>
          </a:xfrm>
        </p:spPr>
      </p:pic>
    </p:spTree>
    <p:extLst>
      <p:ext uri="{BB962C8B-B14F-4D97-AF65-F5344CB8AC3E}">
        <p14:creationId xmlns:p14="http://schemas.microsoft.com/office/powerpoint/2010/main" val="3122538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97A933-50E0-BF68-3F63-09DCC6FDC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D6A21F-42AC-EEDD-F693-63E62BB9F2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501" y="548680"/>
            <a:ext cx="6874835" cy="6164436"/>
          </a:xfrm>
        </p:spPr>
      </p:pic>
    </p:spTree>
    <p:extLst>
      <p:ext uri="{BB962C8B-B14F-4D97-AF65-F5344CB8AC3E}">
        <p14:creationId xmlns:p14="http://schemas.microsoft.com/office/powerpoint/2010/main" val="3928439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DB3BCF-AB6D-1417-6FE8-B2F41A057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A1B039-4500-DD61-E4EA-F85F55E216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468" y="620688"/>
            <a:ext cx="7344899" cy="6157475"/>
          </a:xfrm>
        </p:spPr>
      </p:pic>
    </p:spTree>
    <p:extLst>
      <p:ext uri="{BB962C8B-B14F-4D97-AF65-F5344CB8AC3E}">
        <p14:creationId xmlns:p14="http://schemas.microsoft.com/office/powerpoint/2010/main" val="1148669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1666DA-8B9F-385C-4AC2-099875511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597EE4-1082-1A6A-554E-D981C017FA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2419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955064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F8BA41-2C64-FEDF-9D88-F8948D73D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A5F0E3-16A3-1E51-4682-3583852040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46509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703993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822DFB-DC2D-5F24-38F4-5B62597BC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77618D-6F6E-5A1D-050F-388AF4F405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79993"/>
            <a:ext cx="4680519" cy="6713096"/>
          </a:xfrm>
        </p:spPr>
      </p:pic>
    </p:spTree>
    <p:extLst>
      <p:ext uri="{BB962C8B-B14F-4D97-AF65-F5344CB8AC3E}">
        <p14:creationId xmlns:p14="http://schemas.microsoft.com/office/powerpoint/2010/main" val="1946095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832446-3BC1-0C56-62EE-0CFE53C96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5460F8-5296-3FD5-E6A7-DE0DC4B864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5362487"/>
            <a:ext cx="8208912" cy="17791184"/>
          </a:xfrm>
        </p:spPr>
      </p:pic>
    </p:spTree>
    <p:extLst>
      <p:ext uri="{BB962C8B-B14F-4D97-AF65-F5344CB8AC3E}">
        <p14:creationId xmlns:p14="http://schemas.microsoft.com/office/powerpoint/2010/main" val="2213352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6D92EE-1F10-CF81-223A-37F90FBAB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F4F692-D18E-BF5B-A7E6-DDCA29390B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346" y="188640"/>
            <a:ext cx="5983934" cy="6586879"/>
          </a:xfrm>
        </p:spPr>
      </p:pic>
    </p:spTree>
    <p:extLst>
      <p:ext uri="{BB962C8B-B14F-4D97-AF65-F5344CB8AC3E}">
        <p14:creationId xmlns:p14="http://schemas.microsoft.com/office/powerpoint/2010/main" val="2563150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8F45D4-E943-D6A9-B421-49709621A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F666A6-4ED6-B71D-DF53-98A39BEA83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10390"/>
            <a:ext cx="8498159" cy="6382485"/>
          </a:xfrm>
        </p:spPr>
      </p:pic>
    </p:spTree>
    <p:extLst>
      <p:ext uri="{BB962C8B-B14F-4D97-AF65-F5344CB8AC3E}">
        <p14:creationId xmlns:p14="http://schemas.microsoft.com/office/powerpoint/2010/main" val="2757045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2186D7-5FFA-2E13-6EA3-E3ADCF91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83FA69-42D8-2BC2-0371-9BE589C16A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971600"/>
            <a:ext cx="5328592" cy="11548664"/>
          </a:xfrm>
        </p:spPr>
      </p:pic>
    </p:spTree>
    <p:extLst>
      <p:ext uri="{BB962C8B-B14F-4D97-AF65-F5344CB8AC3E}">
        <p14:creationId xmlns:p14="http://schemas.microsoft.com/office/powerpoint/2010/main" val="2735597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1648F7-DB2B-BC1F-0495-651563096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EB56AC-C07F-4879-3405-EF8EBE8222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35235"/>
            <a:ext cx="8856984" cy="7410344"/>
          </a:xfrm>
        </p:spPr>
      </p:pic>
    </p:spTree>
    <p:extLst>
      <p:ext uri="{BB962C8B-B14F-4D97-AF65-F5344CB8AC3E}">
        <p14:creationId xmlns:p14="http://schemas.microsoft.com/office/powerpoint/2010/main" val="306449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A902AC-F5C7-2E6D-5D3E-32A151BAF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05EEFE-776A-B48C-4481-9AB6DE1BF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16632"/>
            <a:ext cx="6624736" cy="6624736"/>
          </a:xfrm>
        </p:spPr>
      </p:pic>
    </p:spTree>
    <p:extLst>
      <p:ext uri="{BB962C8B-B14F-4D97-AF65-F5344CB8AC3E}">
        <p14:creationId xmlns:p14="http://schemas.microsoft.com/office/powerpoint/2010/main" val="786821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B7ED1D-8015-D8F8-DFDC-A4F78498F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8DD7B8-69BF-100A-19DF-39DBCE1DEC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21238"/>
            <a:ext cx="6552728" cy="6979238"/>
          </a:xfrm>
        </p:spPr>
      </p:pic>
    </p:spTree>
    <p:extLst>
      <p:ext uri="{BB962C8B-B14F-4D97-AF65-F5344CB8AC3E}">
        <p14:creationId xmlns:p14="http://schemas.microsoft.com/office/powerpoint/2010/main" val="2002350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7BCFD3-7239-E9FB-DD8B-770049E96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5F2CE3-9BC5-9428-05CD-A55B5D5C06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908720"/>
            <a:ext cx="9073008" cy="5607623"/>
          </a:xfrm>
        </p:spPr>
      </p:pic>
    </p:spTree>
    <p:extLst>
      <p:ext uri="{BB962C8B-B14F-4D97-AF65-F5344CB8AC3E}">
        <p14:creationId xmlns:p14="http://schemas.microsoft.com/office/powerpoint/2010/main" val="1150330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47A053-C360-437C-7D80-CFB05A172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14E53F-F68B-149F-F44E-D4DBF54D59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4961"/>
            <a:ext cx="5400600" cy="6930429"/>
          </a:xfrm>
        </p:spPr>
      </p:pic>
    </p:spTree>
    <p:extLst>
      <p:ext uri="{BB962C8B-B14F-4D97-AF65-F5344CB8AC3E}">
        <p14:creationId xmlns:p14="http://schemas.microsoft.com/office/powerpoint/2010/main" val="2063925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06B03E-C822-2C57-F7BA-7607764A1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54E1BC-9056-BE28-AB82-CB38524AC0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55408"/>
            <a:ext cx="9721080" cy="6602592"/>
          </a:xfrm>
        </p:spPr>
      </p:pic>
    </p:spTree>
    <p:extLst>
      <p:ext uri="{BB962C8B-B14F-4D97-AF65-F5344CB8AC3E}">
        <p14:creationId xmlns:p14="http://schemas.microsoft.com/office/powerpoint/2010/main" val="2629604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ECE9C6-3493-2BDA-7CD3-09BCE477D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79B943-DF29-8969-C0A0-F659B1693E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243732"/>
            <a:ext cx="5544616" cy="9850417"/>
          </a:xfrm>
        </p:spPr>
      </p:pic>
    </p:spTree>
    <p:extLst>
      <p:ext uri="{BB962C8B-B14F-4D97-AF65-F5344CB8AC3E}">
        <p14:creationId xmlns:p14="http://schemas.microsoft.com/office/powerpoint/2010/main" val="1082122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9DDB67-FD0A-458B-FB00-C3C9E8FD6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CE0972-9A33-5354-4A25-8D6CF8E1FD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281824"/>
            <a:ext cx="5256584" cy="6622469"/>
          </a:xfrm>
        </p:spPr>
      </p:pic>
    </p:spTree>
    <p:extLst>
      <p:ext uri="{BB962C8B-B14F-4D97-AF65-F5344CB8AC3E}">
        <p14:creationId xmlns:p14="http://schemas.microsoft.com/office/powerpoint/2010/main" val="3271384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2D36E5-77F5-A1C6-64FF-18F8193FC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71E6A4-26CE-EBDC-FA9B-9908CF5F58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60053"/>
            <a:ext cx="6840760" cy="6840760"/>
          </a:xfrm>
        </p:spPr>
      </p:pic>
    </p:spTree>
    <p:extLst>
      <p:ext uri="{BB962C8B-B14F-4D97-AF65-F5344CB8AC3E}">
        <p14:creationId xmlns:p14="http://schemas.microsoft.com/office/powerpoint/2010/main" val="3683678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8F75E6-7014-598B-7503-FCA3F136B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602234-9459-671F-DABF-D5282BAC02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360" y="116632"/>
            <a:ext cx="7235984" cy="6790290"/>
          </a:xfrm>
        </p:spPr>
      </p:pic>
    </p:spTree>
    <p:extLst>
      <p:ext uri="{BB962C8B-B14F-4D97-AF65-F5344CB8AC3E}">
        <p14:creationId xmlns:p14="http://schemas.microsoft.com/office/powerpoint/2010/main" val="3033924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CBCFD6-76C8-3BDF-5486-5F7D3DC83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F92FF0-AF2C-3D3D-3DB3-2683759E44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297189" cy="6800966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92CE2DC-6FDA-6950-16A6-19291943B5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682448" y="2564904"/>
            <a:ext cx="491811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117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6A25C5-3179-A997-697B-900E4E18E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A2F995-AD57-1E81-51E4-BF85B63B60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38771"/>
            <a:ext cx="7200800" cy="6815851"/>
          </a:xfrm>
        </p:spPr>
      </p:pic>
    </p:spTree>
    <p:extLst>
      <p:ext uri="{BB962C8B-B14F-4D97-AF65-F5344CB8AC3E}">
        <p14:creationId xmlns:p14="http://schemas.microsoft.com/office/powerpoint/2010/main" val="1949075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13654B-BF42-2606-DA32-382874CAC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F3A357-2B46-50C8-69FE-B6ED9746F7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23056"/>
            <a:ext cx="5760640" cy="7172782"/>
          </a:xfrm>
        </p:spPr>
      </p:pic>
    </p:spTree>
    <p:extLst>
      <p:ext uri="{BB962C8B-B14F-4D97-AF65-F5344CB8AC3E}">
        <p14:creationId xmlns:p14="http://schemas.microsoft.com/office/powerpoint/2010/main" val="3518394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28EFCE-329F-85AF-24BC-91B6CDEE5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918219-4CAE-ADCD-F6A3-FF45E8B5BA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-1543048"/>
            <a:ext cx="9433047" cy="9684117"/>
          </a:xfrm>
        </p:spPr>
      </p:pic>
    </p:spTree>
    <p:extLst>
      <p:ext uri="{BB962C8B-B14F-4D97-AF65-F5344CB8AC3E}">
        <p14:creationId xmlns:p14="http://schemas.microsoft.com/office/powerpoint/2010/main" val="2126412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6836E7-D720-90BC-FE96-DC0A22C0A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20BB6B-00CD-F1A9-6F05-5B5F4A6345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54712"/>
            <a:ext cx="7704856" cy="6677542"/>
          </a:xfrm>
        </p:spPr>
      </p:pic>
    </p:spTree>
    <p:extLst>
      <p:ext uri="{BB962C8B-B14F-4D97-AF65-F5344CB8AC3E}">
        <p14:creationId xmlns:p14="http://schemas.microsoft.com/office/powerpoint/2010/main" val="83715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277294-BBE1-CA6F-B9AC-C0220B36D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AF4B7EE0-9F70-C651-BD8C-633467F420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217926"/>
            <a:ext cx="6984775" cy="8185285"/>
          </a:xfrm>
        </p:spPr>
      </p:pic>
    </p:spTree>
    <p:extLst>
      <p:ext uri="{BB962C8B-B14F-4D97-AF65-F5344CB8AC3E}">
        <p14:creationId xmlns:p14="http://schemas.microsoft.com/office/powerpoint/2010/main" val="499332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2EC700-91F5-7B7D-56CB-0539DF3F4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32B8F4-1809-6799-2920-BB5BCC06BD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99392"/>
            <a:ext cx="6840760" cy="6840760"/>
          </a:xfrm>
        </p:spPr>
      </p:pic>
    </p:spTree>
    <p:extLst>
      <p:ext uri="{BB962C8B-B14F-4D97-AF65-F5344CB8AC3E}">
        <p14:creationId xmlns:p14="http://schemas.microsoft.com/office/powerpoint/2010/main" val="3943333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8B9-9C4B-31FC-B259-FBA13132F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5C1FA0-92FF-E890-DD67-1B8E49A7C3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96642"/>
            <a:ext cx="6048672" cy="6658141"/>
          </a:xfrm>
        </p:spPr>
      </p:pic>
    </p:spTree>
    <p:extLst>
      <p:ext uri="{BB962C8B-B14F-4D97-AF65-F5344CB8AC3E}">
        <p14:creationId xmlns:p14="http://schemas.microsoft.com/office/powerpoint/2010/main" val="205642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ED1A91-8712-B6E4-B573-AC38F48B5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AE9425-0DFF-E07D-05CD-F49D36D5E9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01088"/>
            <a:ext cx="6912768" cy="6807631"/>
          </a:xfrm>
        </p:spPr>
      </p:pic>
    </p:spTree>
    <p:extLst>
      <p:ext uri="{BB962C8B-B14F-4D97-AF65-F5344CB8AC3E}">
        <p14:creationId xmlns:p14="http://schemas.microsoft.com/office/powerpoint/2010/main" val="3915184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2C12B1-A3D3-15C1-C909-6436CBCDA4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AAC475-155F-1E84-F9B4-9E3AA9E4FB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850" y="260648"/>
            <a:ext cx="8053550" cy="6764982"/>
          </a:xfrm>
        </p:spPr>
      </p:pic>
    </p:spTree>
    <p:extLst>
      <p:ext uri="{BB962C8B-B14F-4D97-AF65-F5344CB8AC3E}">
        <p14:creationId xmlns:p14="http://schemas.microsoft.com/office/powerpoint/2010/main" val="1737373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256161-DC94-89A3-B1D4-808849150B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C981A5-9083-EE0A-6696-33AED5E147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26776"/>
            <a:ext cx="6984776" cy="6984776"/>
          </a:xfrm>
        </p:spPr>
      </p:pic>
    </p:spTree>
    <p:extLst>
      <p:ext uri="{BB962C8B-B14F-4D97-AF65-F5344CB8AC3E}">
        <p14:creationId xmlns:p14="http://schemas.microsoft.com/office/powerpoint/2010/main" val="1799633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A7C864-09BA-0112-BDEF-DE98FD2C7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E19B22-9792-FC78-2394-78C3156A08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928" y="0"/>
            <a:ext cx="7023392" cy="6783049"/>
          </a:xfrm>
        </p:spPr>
      </p:pic>
    </p:spTree>
    <p:extLst>
      <p:ext uri="{BB962C8B-B14F-4D97-AF65-F5344CB8AC3E}">
        <p14:creationId xmlns:p14="http://schemas.microsoft.com/office/powerpoint/2010/main" val="2002489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CB071B-BB71-5171-9174-18D1FC26F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4023A2-817E-7181-374E-401D4E0716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38276"/>
            <a:ext cx="4752527" cy="6709452"/>
          </a:xfrm>
        </p:spPr>
      </p:pic>
    </p:spTree>
    <p:extLst>
      <p:ext uri="{BB962C8B-B14F-4D97-AF65-F5344CB8AC3E}">
        <p14:creationId xmlns:p14="http://schemas.microsoft.com/office/powerpoint/2010/main" val="3666420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C24EB2-3898-9E80-84BF-7393AB7C5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027BB9-0B13-669E-34DD-0F001373FA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226" y="-99392"/>
            <a:ext cx="9697548" cy="9679112"/>
          </a:xfrm>
        </p:spPr>
      </p:pic>
    </p:spTree>
    <p:extLst>
      <p:ext uri="{BB962C8B-B14F-4D97-AF65-F5344CB8AC3E}">
        <p14:creationId xmlns:p14="http://schemas.microsoft.com/office/powerpoint/2010/main" val="713827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A4F7BA-1AF2-4E46-DE22-14DD5E02B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B3C59B-2DE1-8E02-BC8B-2B7029B674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91313"/>
            <a:ext cx="8635754" cy="6176963"/>
          </a:xfrm>
        </p:spPr>
      </p:pic>
    </p:spTree>
    <p:extLst>
      <p:ext uri="{BB962C8B-B14F-4D97-AF65-F5344CB8AC3E}">
        <p14:creationId xmlns:p14="http://schemas.microsoft.com/office/powerpoint/2010/main" val="3616529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47A694-CEB3-2059-86E8-9A563E4C4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ABA99D-E887-8834-C5C7-271D31B9C8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357" y="0"/>
            <a:ext cx="6806963" cy="6936373"/>
          </a:xfrm>
        </p:spPr>
      </p:pic>
    </p:spTree>
    <p:extLst>
      <p:ext uri="{BB962C8B-B14F-4D97-AF65-F5344CB8AC3E}">
        <p14:creationId xmlns:p14="http://schemas.microsoft.com/office/powerpoint/2010/main" val="2494796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BD6E1F-119D-678A-7D8A-667069EA6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454F2E-B5F2-6A4B-CE6F-8AC46BFCDB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43603"/>
            <a:ext cx="5040560" cy="6925960"/>
          </a:xfrm>
        </p:spPr>
      </p:pic>
    </p:spTree>
    <p:extLst>
      <p:ext uri="{BB962C8B-B14F-4D97-AF65-F5344CB8AC3E}">
        <p14:creationId xmlns:p14="http://schemas.microsoft.com/office/powerpoint/2010/main" val="3723724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B7FAD8-C693-DA04-0C5F-B8A3BC6F2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F7D2EE-E432-EFAF-8452-5B89F82393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890"/>
            <a:ext cx="6336704" cy="7035429"/>
          </a:xfrm>
        </p:spPr>
      </p:pic>
    </p:spTree>
    <p:extLst>
      <p:ext uri="{BB962C8B-B14F-4D97-AF65-F5344CB8AC3E}">
        <p14:creationId xmlns:p14="http://schemas.microsoft.com/office/powerpoint/2010/main" val="3364592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86ECF6-EAF6-636B-BC40-9B8880CE6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E18DEA-0C5F-6E36-E429-0CFD275930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21008"/>
            <a:ext cx="4968552" cy="7042044"/>
          </a:xfrm>
        </p:spPr>
      </p:pic>
    </p:spTree>
    <p:extLst>
      <p:ext uri="{BB962C8B-B14F-4D97-AF65-F5344CB8AC3E}">
        <p14:creationId xmlns:p14="http://schemas.microsoft.com/office/powerpoint/2010/main" val="592013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E9183A-9283-16B8-0D21-68F179E97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66EFC9-D76E-2898-902D-723EC98194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365125"/>
            <a:ext cx="7200799" cy="688593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F2167C8-CA05-C900-9640-9A35BFE32F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9702" y="5788397"/>
            <a:ext cx="868195" cy="704478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3F467CE-8684-9CEE-C4B7-E08CF6AEC2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63" y="5788397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764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35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N°48</dc:title>
  <dc:creator>Perroquet34740</dc:creator>
  <cp:lastModifiedBy>jean-louis BEYAERT</cp:lastModifiedBy>
  <cp:revision>4</cp:revision>
  <dcterms:created xsi:type="dcterms:W3CDTF">2024-12-22T18:25:15Z</dcterms:created>
  <dcterms:modified xsi:type="dcterms:W3CDTF">2024-12-22T19:01:06Z</dcterms:modified>
</cp:coreProperties>
</file>