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2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464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855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55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268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428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050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505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174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764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086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3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0007F-FBA1-4795-8EEB-8DFA97D0D3EA}" type="datetimeFigureOut">
              <a:rPr lang="fr-FR" smtClean="0"/>
              <a:t>09/12/2024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8C7D5-4590-4FB9-8574-83BFF30AF7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549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A8B3DB-A1C9-D2A6-2BAE-9DE343213B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0C36ED-9DFF-4B03-92D8-07570EEFFC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AAA3DE5-3E14-0833-940E-4EFDD8456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268760"/>
            <a:ext cx="4022576" cy="50282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71B95E-C189-9146-0898-8FCBA9B518A8}"/>
              </a:ext>
            </a:extLst>
          </p:cNvPr>
          <p:cNvSpPr/>
          <p:nvPr/>
        </p:nvSpPr>
        <p:spPr>
          <a:xfrm>
            <a:off x="1343472" y="404664"/>
            <a:ext cx="93820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A627B"/>
                </a:solidFill>
                <a:effectLst/>
              </a:rPr>
              <a:t>HUMOUR SEXY &amp; COQUIN N°47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E1BDC50-2D5B-62DF-4DDF-AFA2D60D20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0"/>
            <a:ext cx="12072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5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B33C7-F4F5-D01E-BA67-A8C26CD11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AD4FC-7662-EB38-2F99-D1A737E49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19" y="0"/>
            <a:ext cx="5746764" cy="6669360"/>
          </a:xfrm>
        </p:spPr>
      </p:pic>
    </p:spTree>
    <p:extLst>
      <p:ext uri="{BB962C8B-B14F-4D97-AF65-F5344CB8AC3E}">
        <p14:creationId xmlns:p14="http://schemas.microsoft.com/office/powerpoint/2010/main" val="3264198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7CCC52-FC06-4B1B-6BD9-E97693746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EA4F3-D04E-990E-072B-F18D3E5C4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721372" cy="7068876"/>
          </a:xfrm>
        </p:spPr>
      </p:pic>
    </p:spTree>
    <p:extLst>
      <p:ext uri="{BB962C8B-B14F-4D97-AF65-F5344CB8AC3E}">
        <p14:creationId xmlns:p14="http://schemas.microsoft.com/office/powerpoint/2010/main" val="2455380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B62DF-8D96-A546-8783-E385D2BB6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2A5B95-5DFE-CF43-68F3-13A68BE90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54" y="116632"/>
            <a:ext cx="6872014" cy="6741368"/>
          </a:xfrm>
        </p:spPr>
      </p:pic>
    </p:spTree>
    <p:extLst>
      <p:ext uri="{BB962C8B-B14F-4D97-AF65-F5344CB8AC3E}">
        <p14:creationId xmlns:p14="http://schemas.microsoft.com/office/powerpoint/2010/main" val="4254267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AA144-E361-0543-6582-B4FA5A10D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2C2049-C550-7ABD-182D-78B92DDD2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432544"/>
            <a:ext cx="8726876" cy="6060331"/>
          </a:xfrm>
        </p:spPr>
      </p:pic>
    </p:spTree>
    <p:extLst>
      <p:ext uri="{BB962C8B-B14F-4D97-AF65-F5344CB8AC3E}">
        <p14:creationId xmlns:p14="http://schemas.microsoft.com/office/powerpoint/2010/main" val="2898763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AE7202-C2B2-969D-7D22-B54C4BED4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A655D-ABCD-1BF9-12EB-7781F0293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34" y="365125"/>
            <a:ext cx="8814874" cy="6232879"/>
          </a:xfrm>
        </p:spPr>
      </p:pic>
    </p:spTree>
    <p:extLst>
      <p:ext uri="{BB962C8B-B14F-4D97-AF65-F5344CB8AC3E}">
        <p14:creationId xmlns:p14="http://schemas.microsoft.com/office/powerpoint/2010/main" val="3242079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66441-4569-F939-DA5B-38ED09942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47FAC8-035A-6347-94FF-87FC638CC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031788" cy="6858000"/>
          </a:xfrm>
        </p:spPr>
      </p:pic>
    </p:spTree>
    <p:extLst>
      <p:ext uri="{BB962C8B-B14F-4D97-AF65-F5344CB8AC3E}">
        <p14:creationId xmlns:p14="http://schemas.microsoft.com/office/powerpoint/2010/main" val="308969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98A8A-EC78-8AE3-C663-0B553DF0F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88B227-E997-FFD0-98F0-B5CA85654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469280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DAA79-B694-D4A1-C6C6-22D00C4DF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36A40E-19C9-087A-237B-ACD34F368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641176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B2099D-5B41-8A93-C66C-2308FB59D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630597-D6BD-26F4-6E7F-C814EC31B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6708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85C7E5-DD2F-DB9B-7446-7718AF9C6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CB503A-697C-9810-20C7-4632CDADE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92787" cy="6892910"/>
          </a:xfrm>
        </p:spPr>
      </p:pic>
    </p:spTree>
    <p:extLst>
      <p:ext uri="{BB962C8B-B14F-4D97-AF65-F5344CB8AC3E}">
        <p14:creationId xmlns:p14="http://schemas.microsoft.com/office/powerpoint/2010/main" val="229518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BF8EE-AB1C-982B-D970-ABF04FC65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2105F0-A4A5-34D0-E361-0BDE3E2183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578" y="365125"/>
            <a:ext cx="8367822" cy="6382237"/>
          </a:xfrm>
        </p:spPr>
      </p:pic>
    </p:spTree>
    <p:extLst>
      <p:ext uri="{BB962C8B-B14F-4D97-AF65-F5344CB8AC3E}">
        <p14:creationId xmlns:p14="http://schemas.microsoft.com/office/powerpoint/2010/main" val="2303836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12586-069D-C8B2-C520-B62CC74FF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A561CD-89F5-B85B-D52D-288662CDBB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790" y="548680"/>
            <a:ext cx="8587354" cy="6309320"/>
          </a:xfrm>
        </p:spPr>
      </p:pic>
    </p:spTree>
    <p:extLst>
      <p:ext uri="{BB962C8B-B14F-4D97-AF65-F5344CB8AC3E}">
        <p14:creationId xmlns:p14="http://schemas.microsoft.com/office/powerpoint/2010/main" val="1198634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77280-FA92-2B14-C94D-D7CE5A86D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F355EB-1198-A2C8-21DC-CAD39630D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1751736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6982E-73FC-8E8C-77F5-7D808FDAD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E55AB-F969-9A42-C56D-59ED64C88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198" y="0"/>
            <a:ext cx="4477009" cy="6877234"/>
          </a:xfrm>
        </p:spPr>
      </p:pic>
    </p:spTree>
    <p:extLst>
      <p:ext uri="{BB962C8B-B14F-4D97-AF65-F5344CB8AC3E}">
        <p14:creationId xmlns:p14="http://schemas.microsoft.com/office/powerpoint/2010/main" val="3929426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7B3C4-980B-15DB-E672-D3B8D9C28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7964C3-FA51-89E7-12D3-BDDA068FF3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978" y="116632"/>
            <a:ext cx="8243422" cy="6896997"/>
          </a:xfrm>
        </p:spPr>
      </p:pic>
    </p:spTree>
    <p:extLst>
      <p:ext uri="{BB962C8B-B14F-4D97-AF65-F5344CB8AC3E}">
        <p14:creationId xmlns:p14="http://schemas.microsoft.com/office/powerpoint/2010/main" val="2493342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547180-A4DC-204C-6052-FB6335412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F4AAA-F91F-DCEE-80A9-FA9BBFB7C2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324" y="0"/>
            <a:ext cx="4722892" cy="6800965"/>
          </a:xfrm>
        </p:spPr>
      </p:pic>
    </p:spTree>
    <p:extLst>
      <p:ext uri="{BB962C8B-B14F-4D97-AF65-F5344CB8AC3E}">
        <p14:creationId xmlns:p14="http://schemas.microsoft.com/office/powerpoint/2010/main" val="3613474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60E53-B942-7A4A-1AA5-5D0C08649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92B2C2-1096-1CC9-30A5-C62570D3D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18" y="548680"/>
            <a:ext cx="9310329" cy="6090507"/>
          </a:xfrm>
        </p:spPr>
      </p:pic>
    </p:spTree>
    <p:extLst>
      <p:ext uri="{BB962C8B-B14F-4D97-AF65-F5344CB8AC3E}">
        <p14:creationId xmlns:p14="http://schemas.microsoft.com/office/powerpoint/2010/main" val="2762056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8D10F-EE87-4DD2-E297-042AD0808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646F9-741C-3CD3-0066-B1DA661F43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36" y="260648"/>
            <a:ext cx="8690380" cy="6572557"/>
          </a:xfrm>
        </p:spPr>
      </p:pic>
    </p:spTree>
    <p:extLst>
      <p:ext uri="{BB962C8B-B14F-4D97-AF65-F5344CB8AC3E}">
        <p14:creationId xmlns:p14="http://schemas.microsoft.com/office/powerpoint/2010/main" val="4103798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7CFF6-0867-E96D-8711-0E5CF913D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78675-E816-4E87-62C1-86ECF8A512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87694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2D3A6-840D-AF96-82AE-EBB44AE40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2C7F04-E81D-C570-9A8D-3501B91FB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33" y="116632"/>
            <a:ext cx="5484823" cy="6699022"/>
          </a:xfrm>
        </p:spPr>
      </p:pic>
    </p:spTree>
    <p:extLst>
      <p:ext uri="{BB962C8B-B14F-4D97-AF65-F5344CB8AC3E}">
        <p14:creationId xmlns:p14="http://schemas.microsoft.com/office/powerpoint/2010/main" val="3299960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40E9C5-56CD-1741-1B7A-1552BA9D0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BF5FF-B2FB-E42E-0646-4B71A59D9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86937" cy="6925285"/>
          </a:xfrm>
        </p:spPr>
      </p:pic>
    </p:spTree>
    <p:extLst>
      <p:ext uri="{BB962C8B-B14F-4D97-AF65-F5344CB8AC3E}">
        <p14:creationId xmlns:p14="http://schemas.microsoft.com/office/powerpoint/2010/main" val="1068533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A2CB1-4C8F-68D2-825B-8C4895F81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363E08-CE15-3DA7-5E9F-A1AEDF25C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02" y="365124"/>
            <a:ext cx="8656314" cy="6408077"/>
          </a:xfrm>
        </p:spPr>
      </p:pic>
    </p:spTree>
    <p:extLst>
      <p:ext uri="{BB962C8B-B14F-4D97-AF65-F5344CB8AC3E}">
        <p14:creationId xmlns:p14="http://schemas.microsoft.com/office/powerpoint/2010/main" val="1726044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97A36-4118-677F-25CE-8351B8AFC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27DD23-585D-0D41-B2A8-A032EBA06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12" y="116632"/>
            <a:ext cx="7582740" cy="6672812"/>
          </a:xfrm>
        </p:spPr>
      </p:pic>
    </p:spTree>
    <p:extLst>
      <p:ext uri="{BB962C8B-B14F-4D97-AF65-F5344CB8AC3E}">
        <p14:creationId xmlns:p14="http://schemas.microsoft.com/office/powerpoint/2010/main" val="1894266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D1D38-CEB8-BA6C-544F-42DB2AD29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454F6B-AF74-BCB7-C831-034BCEE15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513213" cy="7034271"/>
          </a:xfrm>
        </p:spPr>
      </p:pic>
    </p:spTree>
    <p:extLst>
      <p:ext uri="{BB962C8B-B14F-4D97-AF65-F5344CB8AC3E}">
        <p14:creationId xmlns:p14="http://schemas.microsoft.com/office/powerpoint/2010/main" val="308378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841DE-B347-887F-ACF5-368653FFB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127585-DBED-0978-3F26-6EEC59A53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36" y="692697"/>
            <a:ext cx="9309428" cy="6000656"/>
          </a:xfrm>
        </p:spPr>
      </p:pic>
    </p:spTree>
    <p:extLst>
      <p:ext uri="{BB962C8B-B14F-4D97-AF65-F5344CB8AC3E}">
        <p14:creationId xmlns:p14="http://schemas.microsoft.com/office/powerpoint/2010/main" val="2161368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E7229-70D9-B467-2F31-F36123435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535BE8-DFB2-A500-0C8C-224A57E05C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809358" cy="6915904"/>
          </a:xfrm>
        </p:spPr>
      </p:pic>
    </p:spTree>
    <p:extLst>
      <p:ext uri="{BB962C8B-B14F-4D97-AF65-F5344CB8AC3E}">
        <p14:creationId xmlns:p14="http://schemas.microsoft.com/office/powerpoint/2010/main" val="1440244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D85E4-9CD6-8342-8190-65CBEC984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8B1A34-374E-CC95-4286-368A74ABE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149" y="365125"/>
            <a:ext cx="7524227" cy="6608780"/>
          </a:xfrm>
        </p:spPr>
      </p:pic>
    </p:spTree>
    <p:extLst>
      <p:ext uri="{BB962C8B-B14F-4D97-AF65-F5344CB8AC3E}">
        <p14:creationId xmlns:p14="http://schemas.microsoft.com/office/powerpoint/2010/main" val="2003784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CF015-1752-00AA-2B66-D6962EF18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499CA5-DD76-48C0-8A92-D51314D59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4564"/>
            <a:ext cx="5328591" cy="6979847"/>
          </a:xfrm>
        </p:spPr>
      </p:pic>
    </p:spTree>
    <p:extLst>
      <p:ext uri="{BB962C8B-B14F-4D97-AF65-F5344CB8AC3E}">
        <p14:creationId xmlns:p14="http://schemas.microsoft.com/office/powerpoint/2010/main" val="3920727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B8D50-4BC0-9EA4-E1AD-BF56EE390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F66197-33B4-4A66-D8F9-17B943710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05837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62BE2-B6DD-DAAA-F118-A4BFFAB5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846A9-ED9A-0177-EBFF-F33028BE2F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442430"/>
            <a:ext cx="4824536" cy="11052407"/>
          </a:xfrm>
        </p:spPr>
      </p:pic>
    </p:spTree>
    <p:extLst>
      <p:ext uri="{BB962C8B-B14F-4D97-AF65-F5344CB8AC3E}">
        <p14:creationId xmlns:p14="http://schemas.microsoft.com/office/powerpoint/2010/main" val="2252175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6B749-600E-50E8-FDA4-0D909EA86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4DFEB-879E-D432-73FE-77C015DBE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28260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55952-0512-97E8-8D61-B3760C773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F2CF39-FC41-C37B-932C-45BE17ABC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2" y="0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2932146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7F6D4-5B41-F133-1FD4-68DBD0C97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EB1AAD-5C36-4A24-B98A-167AAB3252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29994"/>
            <a:ext cx="8495137" cy="6398012"/>
          </a:xfrm>
        </p:spPr>
      </p:pic>
    </p:spTree>
    <p:extLst>
      <p:ext uri="{BB962C8B-B14F-4D97-AF65-F5344CB8AC3E}">
        <p14:creationId xmlns:p14="http://schemas.microsoft.com/office/powerpoint/2010/main" val="273535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448E0-4B21-5366-5DD0-AE6039496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76267-1741-646D-CE61-8B17DD0DA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50" y="-891480"/>
            <a:ext cx="9999446" cy="8839289"/>
          </a:xfrm>
        </p:spPr>
      </p:pic>
    </p:spTree>
    <p:extLst>
      <p:ext uri="{BB962C8B-B14F-4D97-AF65-F5344CB8AC3E}">
        <p14:creationId xmlns:p14="http://schemas.microsoft.com/office/powerpoint/2010/main" val="2402225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F63183-8530-8A1E-1BF6-323656B60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D7808-B33C-2270-A74D-F1D7113A4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349" y="188640"/>
            <a:ext cx="7971027" cy="6625917"/>
          </a:xfrm>
        </p:spPr>
      </p:pic>
    </p:spTree>
    <p:extLst>
      <p:ext uri="{BB962C8B-B14F-4D97-AF65-F5344CB8AC3E}">
        <p14:creationId xmlns:p14="http://schemas.microsoft.com/office/powerpoint/2010/main" val="880617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E8EE6-3A24-785F-3EC0-955EAB436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1DF05D-4DAA-6ED2-33DD-AEC3F0CF1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120012" cy="6835754"/>
          </a:xfrm>
        </p:spPr>
      </p:pic>
    </p:spTree>
    <p:extLst>
      <p:ext uri="{BB962C8B-B14F-4D97-AF65-F5344CB8AC3E}">
        <p14:creationId xmlns:p14="http://schemas.microsoft.com/office/powerpoint/2010/main" val="995615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8CAEE-CC78-F6C7-8379-D29DE8811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AB1E7D-CCAA-DA44-A75A-DEF068A89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3889863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94723-B351-642B-E414-827A6FE72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3D2B80-EC89-C1AA-C1D3-A688233A6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78" y="260648"/>
            <a:ext cx="6019033" cy="7012466"/>
          </a:xfrm>
        </p:spPr>
      </p:pic>
    </p:spTree>
    <p:extLst>
      <p:ext uri="{BB962C8B-B14F-4D97-AF65-F5344CB8AC3E}">
        <p14:creationId xmlns:p14="http://schemas.microsoft.com/office/powerpoint/2010/main" val="2776547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CA7F03-DE70-80E0-AE67-35B04EBEA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83A2A-6C7C-53D8-0CC1-84D86F9A8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268399"/>
            <a:ext cx="4680520" cy="6739950"/>
          </a:xfrm>
        </p:spPr>
      </p:pic>
    </p:spTree>
    <p:extLst>
      <p:ext uri="{BB962C8B-B14F-4D97-AF65-F5344CB8AC3E}">
        <p14:creationId xmlns:p14="http://schemas.microsoft.com/office/powerpoint/2010/main" val="1604609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DEA3D-6406-3506-7D6B-F5DC67F63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2E9DAE-F4D3-6610-44F4-B17F35CEAF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141" y="-171400"/>
            <a:ext cx="6560171" cy="7296007"/>
          </a:xfrm>
        </p:spPr>
      </p:pic>
    </p:spTree>
    <p:extLst>
      <p:ext uri="{BB962C8B-B14F-4D97-AF65-F5344CB8AC3E}">
        <p14:creationId xmlns:p14="http://schemas.microsoft.com/office/powerpoint/2010/main" val="442654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999FB-6C71-0425-D9B5-0A92FC00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BC3B1C-9C4D-3651-1670-4F5AC2293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1718776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C74A1-29ED-BE08-74B4-3D8F0280A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26382D-F08F-CAD5-C359-915B638E73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06" y="0"/>
            <a:ext cx="7830754" cy="6825808"/>
          </a:xfrm>
        </p:spPr>
      </p:pic>
    </p:spTree>
    <p:extLst>
      <p:ext uri="{BB962C8B-B14F-4D97-AF65-F5344CB8AC3E}">
        <p14:creationId xmlns:p14="http://schemas.microsoft.com/office/powerpoint/2010/main" val="2094898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7D7FFC-A36B-E22C-A8CC-CD0D21232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7189C3-A6FC-1977-7D9E-874A4A258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4" y="0"/>
            <a:ext cx="6626450" cy="6815778"/>
          </a:xfrm>
        </p:spPr>
      </p:pic>
    </p:spTree>
    <p:extLst>
      <p:ext uri="{BB962C8B-B14F-4D97-AF65-F5344CB8AC3E}">
        <p14:creationId xmlns:p14="http://schemas.microsoft.com/office/powerpoint/2010/main" val="421429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95176-A7C7-6580-D12C-BC8AA38C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7D4AD-CA27-791F-7C5E-5F147AEBA7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642411" cy="7053014"/>
          </a:xfrm>
        </p:spPr>
      </p:pic>
    </p:spTree>
    <p:extLst>
      <p:ext uri="{BB962C8B-B14F-4D97-AF65-F5344CB8AC3E}">
        <p14:creationId xmlns:p14="http://schemas.microsoft.com/office/powerpoint/2010/main" val="1290312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CCEF7-106A-225F-C120-9A6170667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D2E6BC-6773-6EEB-3435-F1AA041C2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91" y="116632"/>
            <a:ext cx="6621245" cy="7150945"/>
          </a:xfrm>
        </p:spPr>
      </p:pic>
    </p:spTree>
    <p:extLst>
      <p:ext uri="{BB962C8B-B14F-4D97-AF65-F5344CB8AC3E}">
        <p14:creationId xmlns:p14="http://schemas.microsoft.com/office/powerpoint/2010/main" val="3974848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B4A47-B2BA-3054-8FC8-AE4E73E1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21B2D-5036-F7D5-B0BA-071C646AE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3396"/>
            <a:ext cx="5904656" cy="7352102"/>
          </a:xfrm>
        </p:spPr>
      </p:pic>
    </p:spTree>
    <p:extLst>
      <p:ext uri="{BB962C8B-B14F-4D97-AF65-F5344CB8AC3E}">
        <p14:creationId xmlns:p14="http://schemas.microsoft.com/office/powerpoint/2010/main" val="3602571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50A56-26C1-D2B3-A1DA-2EECD3163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44F73-41DB-4B9E-29CC-8208A95A9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40059"/>
            <a:ext cx="7846378" cy="6577882"/>
          </a:xfrm>
        </p:spPr>
      </p:pic>
    </p:spTree>
    <p:extLst>
      <p:ext uri="{BB962C8B-B14F-4D97-AF65-F5344CB8AC3E}">
        <p14:creationId xmlns:p14="http://schemas.microsoft.com/office/powerpoint/2010/main" val="2429533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4FA82-B24B-D991-80F7-48BBFF811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4F4F28-5952-36EA-9967-3FD37A40F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152" y="116632"/>
            <a:ext cx="6333143" cy="6705681"/>
          </a:xfrm>
        </p:spPr>
      </p:pic>
    </p:spTree>
    <p:extLst>
      <p:ext uri="{BB962C8B-B14F-4D97-AF65-F5344CB8AC3E}">
        <p14:creationId xmlns:p14="http://schemas.microsoft.com/office/powerpoint/2010/main" val="2994178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89D192-4BE1-AEAC-4166-B27FF26BB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718BE-FB39-FD40-703D-14CB76929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600398"/>
            <a:ext cx="5904145" cy="565720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935674B-D6FF-E612-BD9D-03A54EDBEA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304D94C-FE5C-D77F-1456-DF089AFC0B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83" y="5410021"/>
            <a:ext cx="1602738" cy="90740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AC6D931-1734-45F2-C922-92A6A03AEB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240"/>
            <a:ext cx="12192000" cy="683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71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N°47</dc:title>
  <dc:creator>Perroquet34740</dc:creator>
  <cp:lastModifiedBy>jean-louis BEYAERT</cp:lastModifiedBy>
  <cp:revision>2</cp:revision>
  <dcterms:created xsi:type="dcterms:W3CDTF">2024-12-09T18:41:03Z</dcterms:created>
  <dcterms:modified xsi:type="dcterms:W3CDTF">2024-12-09T19:16:18Z</dcterms:modified>
</cp:coreProperties>
</file>