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9" r:id="rId34"/>
    <p:sldId id="288" r:id="rId35"/>
    <p:sldId id="290" r:id="rId36"/>
    <p:sldId id="291" r:id="rId37"/>
    <p:sldId id="292" r:id="rId38"/>
    <p:sldId id="293" r:id="rId39"/>
    <p:sldId id="294" r:id="rId40"/>
    <p:sldId id="296" r:id="rId41"/>
    <p:sldId id="295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58" d="100"/>
          <a:sy n="58" d="100"/>
        </p:scale>
        <p:origin x="10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E083-2A6E-435C-A42B-397CD90AC00C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CDB02-45D7-4810-BE06-F8AC042A0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3500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E083-2A6E-435C-A42B-397CD90AC00C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CDB02-45D7-4810-BE06-F8AC042A0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10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E083-2A6E-435C-A42B-397CD90AC00C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CDB02-45D7-4810-BE06-F8AC042A0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582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E083-2A6E-435C-A42B-397CD90AC00C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CDB02-45D7-4810-BE06-F8AC042A0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9726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E083-2A6E-435C-A42B-397CD90AC00C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CDB02-45D7-4810-BE06-F8AC042A0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094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E083-2A6E-435C-A42B-397CD90AC00C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CDB02-45D7-4810-BE06-F8AC042A0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9426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E083-2A6E-435C-A42B-397CD90AC00C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CDB02-45D7-4810-BE06-F8AC042A0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047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E083-2A6E-435C-A42B-397CD90AC00C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CDB02-45D7-4810-BE06-F8AC042A0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708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E083-2A6E-435C-A42B-397CD90AC00C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CDB02-45D7-4810-BE06-F8AC042A0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1149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E083-2A6E-435C-A42B-397CD90AC00C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CDB02-45D7-4810-BE06-F8AC042A0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2352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E083-2A6E-435C-A42B-397CD90AC00C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CDB02-45D7-4810-BE06-F8AC042A0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398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6E083-2A6E-435C-A42B-397CD90AC00C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ECDB02-45D7-4810-BE06-F8AC042A0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26855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g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852171-1E5A-0C03-620A-9871796B2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171A5E-68CE-60CC-8128-BEB740E2A81F}"/>
              </a:ext>
            </a:extLst>
          </p:cNvPr>
          <p:cNvSpPr/>
          <p:nvPr/>
        </p:nvSpPr>
        <p:spPr>
          <a:xfrm>
            <a:off x="1055440" y="681037"/>
            <a:ext cx="96933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66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SEXY &amp; COQUIN N°46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FB902CD-9283-A2BB-38AC-8A8D08F67E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023" y="1604367"/>
            <a:ext cx="5010150" cy="5010150"/>
          </a:xfrm>
          <a:prstGeom prst="rect">
            <a:avLst/>
          </a:prstGeom>
        </p:spPr>
      </p:pic>
      <p:pic>
        <p:nvPicPr>
          <p:cNvPr id="10" name="Espace réservé du contenu 9">
            <a:extLst>
              <a:ext uri="{FF2B5EF4-FFF2-40B4-BE49-F238E27FC236}">
                <a16:creationId xmlns:a16="http://schemas.microsoft.com/office/drawing/2014/main" id="{8A15D282-F000-5834-ED2D-9E2E16FC35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2424" y="5292603"/>
            <a:ext cx="1286924" cy="1200272"/>
          </a:xfr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B958413D-A17B-801E-FF80-1F92417F44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6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634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sndAc>
          <p:stSnd loop="1">
            <p:snd r:embed="rId2" name="Sex Bomb Tom John.wav"/>
          </p:stSnd>
        </p:sndAc>
      </p:transition>
    </mc:Choice>
    <mc:Fallback>
      <p:transition spd="slow">
        <p:sndAc>
          <p:stSnd loop="1">
            <p:snd r:embed="rId2" name="Sex Bomb Tom Joh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638592-3CF0-8D97-709F-10A8775843C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695BF13-D9E4-78A2-42B2-2FCD6610F83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87F07C1-FB41-776C-D54C-8AB5163240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142" y="188640"/>
            <a:ext cx="9265608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522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B58F01-E8F5-B832-C7A5-542ADE463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09C57F-CF71-5650-14FF-D38C90053A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486" y="0"/>
            <a:ext cx="6208791" cy="6858000"/>
          </a:xfrm>
        </p:spPr>
      </p:pic>
    </p:spTree>
    <p:extLst>
      <p:ext uri="{BB962C8B-B14F-4D97-AF65-F5344CB8AC3E}">
        <p14:creationId xmlns:p14="http://schemas.microsoft.com/office/powerpoint/2010/main" val="328548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13F615-FF51-34D8-CD1E-BF25F21D6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082D57-EDB3-B7FE-DACA-706C48AFA9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023" y="116632"/>
            <a:ext cx="7588781" cy="6741368"/>
          </a:xfrm>
        </p:spPr>
      </p:pic>
    </p:spTree>
    <p:extLst>
      <p:ext uri="{BB962C8B-B14F-4D97-AF65-F5344CB8AC3E}">
        <p14:creationId xmlns:p14="http://schemas.microsoft.com/office/powerpoint/2010/main" val="3845899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530911-A039-FBA9-7A7F-8009CE11C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AE247E-765C-7392-6836-3F3FB6EC55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730627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A506DF-20B8-732A-49F5-D2731C10D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37D807-08DA-9EDF-09B4-06EC323A5E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204789"/>
            <a:ext cx="8651877" cy="7267577"/>
          </a:xfrm>
        </p:spPr>
      </p:pic>
    </p:spTree>
    <p:extLst>
      <p:ext uri="{BB962C8B-B14F-4D97-AF65-F5344CB8AC3E}">
        <p14:creationId xmlns:p14="http://schemas.microsoft.com/office/powerpoint/2010/main" val="4265970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4FD6C4-33B0-21D1-E074-5855AEEB9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4953F1-2540-B6C0-11F3-87A61ABE02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90592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7E5068-7E3A-E203-4A8E-F99216B42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136D91-9A8F-8AE8-BD53-16DF1B1046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959" y="0"/>
            <a:ext cx="6143329" cy="6922270"/>
          </a:xfrm>
        </p:spPr>
      </p:pic>
    </p:spTree>
    <p:extLst>
      <p:ext uri="{BB962C8B-B14F-4D97-AF65-F5344CB8AC3E}">
        <p14:creationId xmlns:p14="http://schemas.microsoft.com/office/powerpoint/2010/main" val="1178677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AC7F37-C9FB-6207-1532-AD9540C3E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EBA919-37FF-F93A-9BF5-EC49730195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865" y="-819472"/>
            <a:ext cx="7594511" cy="8696006"/>
          </a:xfrm>
        </p:spPr>
      </p:pic>
    </p:spTree>
    <p:extLst>
      <p:ext uri="{BB962C8B-B14F-4D97-AF65-F5344CB8AC3E}">
        <p14:creationId xmlns:p14="http://schemas.microsoft.com/office/powerpoint/2010/main" val="2771342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938996-58F4-97F2-CE29-08170C6D0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BE5FD4-C561-48D1-A1F4-237207D47C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984" y="0"/>
            <a:ext cx="8001384" cy="6827848"/>
          </a:xfrm>
        </p:spPr>
      </p:pic>
    </p:spTree>
    <p:extLst>
      <p:ext uri="{BB962C8B-B14F-4D97-AF65-F5344CB8AC3E}">
        <p14:creationId xmlns:p14="http://schemas.microsoft.com/office/powerpoint/2010/main" val="119190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F67E03-5D85-A4E7-DF03-09472B7D8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3F8AA1-0C99-5E92-5C1F-9E294D809E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108" y="260648"/>
            <a:ext cx="7999283" cy="6692734"/>
          </a:xfrm>
        </p:spPr>
      </p:pic>
    </p:spTree>
    <p:extLst>
      <p:ext uri="{BB962C8B-B14F-4D97-AF65-F5344CB8AC3E}">
        <p14:creationId xmlns:p14="http://schemas.microsoft.com/office/powerpoint/2010/main" val="1759694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FB7768-BA2A-2F02-F7A6-868E392C0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A2B9A9-F642-0CF2-3C54-E335F57995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827584"/>
            <a:ext cx="6192688" cy="11007918"/>
          </a:xfrm>
        </p:spPr>
      </p:pic>
    </p:spTree>
    <p:extLst>
      <p:ext uri="{BB962C8B-B14F-4D97-AF65-F5344CB8AC3E}">
        <p14:creationId xmlns:p14="http://schemas.microsoft.com/office/powerpoint/2010/main" val="119408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9FA6D2-C9A7-EDD2-0F23-772D06FB7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2D69FB-396E-DB24-55F0-30B6EC9B38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48549"/>
            <a:ext cx="7786067" cy="6760902"/>
          </a:xfrm>
        </p:spPr>
      </p:pic>
    </p:spTree>
    <p:extLst>
      <p:ext uri="{BB962C8B-B14F-4D97-AF65-F5344CB8AC3E}">
        <p14:creationId xmlns:p14="http://schemas.microsoft.com/office/powerpoint/2010/main" val="2543949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A2A4F4-54AF-516E-AD99-95374E43F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0971A9-90B3-62B8-A683-FDD56641F0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682" y="0"/>
            <a:ext cx="6085605" cy="6970537"/>
          </a:xfrm>
        </p:spPr>
      </p:pic>
    </p:spTree>
    <p:extLst>
      <p:ext uri="{BB962C8B-B14F-4D97-AF65-F5344CB8AC3E}">
        <p14:creationId xmlns:p14="http://schemas.microsoft.com/office/powerpoint/2010/main" val="2380067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E16D45-D3C6-10B7-8048-B7B4FE10C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BEADDF-528B-073F-C3AA-791129069D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3856572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BE0568-A1A5-48EA-2830-E088AEA5F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33CA48-087A-B43E-17E9-B685A21984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028" y="-171400"/>
            <a:ext cx="5607251" cy="7579384"/>
          </a:xfrm>
        </p:spPr>
      </p:pic>
    </p:spTree>
    <p:extLst>
      <p:ext uri="{BB962C8B-B14F-4D97-AF65-F5344CB8AC3E}">
        <p14:creationId xmlns:p14="http://schemas.microsoft.com/office/powerpoint/2010/main" val="993383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9E42A3-8920-30F1-1EFC-B3FC769BC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222E2C-B5CC-CA26-4B2A-997A247C1E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878" y="365125"/>
            <a:ext cx="8839594" cy="7000959"/>
          </a:xfrm>
        </p:spPr>
      </p:pic>
    </p:spTree>
    <p:extLst>
      <p:ext uri="{BB962C8B-B14F-4D97-AF65-F5344CB8AC3E}">
        <p14:creationId xmlns:p14="http://schemas.microsoft.com/office/powerpoint/2010/main" val="2950819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46E441-5D91-F6A1-48FA-D8C068556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8C5083-911B-30D8-7357-312FBCCFFF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769" y="116632"/>
            <a:ext cx="7006559" cy="6713509"/>
          </a:xfrm>
        </p:spPr>
      </p:pic>
    </p:spTree>
    <p:extLst>
      <p:ext uri="{BB962C8B-B14F-4D97-AF65-F5344CB8AC3E}">
        <p14:creationId xmlns:p14="http://schemas.microsoft.com/office/powerpoint/2010/main" val="331510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0FF8D3-3CE9-2300-97FE-312ED1AAF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B56E69-BD10-050B-EF5B-4841900C00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13140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644A78-0F52-D40B-4E1F-10C095F3F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FC6EB0-7A21-2080-0267-4909CA8DF8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749" y="-843002"/>
            <a:ext cx="6808502" cy="8544004"/>
          </a:xfrm>
        </p:spPr>
      </p:pic>
    </p:spTree>
    <p:extLst>
      <p:ext uri="{BB962C8B-B14F-4D97-AF65-F5344CB8AC3E}">
        <p14:creationId xmlns:p14="http://schemas.microsoft.com/office/powerpoint/2010/main" val="3847409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DF5279-A38C-22F7-A706-B95B3C135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4E45D6-6EC4-0EC9-2327-6F7D4F5AB1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388650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DC3668-C6E3-B24D-0F5F-451AEFE15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ADEFB3-49E3-F27B-9E71-0E00B8BAEA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874" y="0"/>
            <a:ext cx="5966460" cy="6858000"/>
          </a:xfrm>
        </p:spPr>
      </p:pic>
    </p:spTree>
    <p:extLst>
      <p:ext uri="{BB962C8B-B14F-4D97-AF65-F5344CB8AC3E}">
        <p14:creationId xmlns:p14="http://schemas.microsoft.com/office/powerpoint/2010/main" val="180105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28F3D9-2E36-014C-D6B6-D76244B6C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6875F4-9ED3-A756-FC26-222CFE9AE2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882" y="0"/>
            <a:ext cx="5327366" cy="6887091"/>
          </a:xfrm>
        </p:spPr>
      </p:pic>
    </p:spTree>
    <p:extLst>
      <p:ext uri="{BB962C8B-B14F-4D97-AF65-F5344CB8AC3E}">
        <p14:creationId xmlns:p14="http://schemas.microsoft.com/office/powerpoint/2010/main" val="678087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96948-E1B0-7CDD-2E25-AE89099C4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F795CC-2B73-84F5-6E28-D39007862F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94320"/>
            <a:ext cx="8536780" cy="6669360"/>
          </a:xfrm>
        </p:spPr>
      </p:pic>
    </p:spTree>
    <p:extLst>
      <p:ext uri="{BB962C8B-B14F-4D97-AF65-F5344CB8AC3E}">
        <p14:creationId xmlns:p14="http://schemas.microsoft.com/office/powerpoint/2010/main" val="1730820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3CFDA6-F210-30D8-BB89-BE7FB5437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F269B1-CF9C-266D-BDE9-5761CD3815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224" y="0"/>
            <a:ext cx="5876047" cy="6859199"/>
          </a:xfrm>
        </p:spPr>
      </p:pic>
    </p:spTree>
    <p:extLst>
      <p:ext uri="{BB962C8B-B14F-4D97-AF65-F5344CB8AC3E}">
        <p14:creationId xmlns:p14="http://schemas.microsoft.com/office/powerpoint/2010/main" val="3285865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DE4563-7E11-844E-2B15-FFEB29BD1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E455E6-036A-C2A6-D29B-4637198B2A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61539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19F330-87F9-F555-778E-95D80581E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FB9B25-9A1B-C7B1-32DA-AF235C41EB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65125"/>
            <a:ext cx="8606215" cy="6251459"/>
          </a:xfrm>
        </p:spPr>
      </p:pic>
    </p:spTree>
    <p:extLst>
      <p:ext uri="{BB962C8B-B14F-4D97-AF65-F5344CB8AC3E}">
        <p14:creationId xmlns:p14="http://schemas.microsoft.com/office/powerpoint/2010/main" val="176999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C93CE2-1FE8-113A-8E7A-49F9BE910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CE29FE-1D6E-96D5-30DB-D0C8D7F3C7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085" y="0"/>
            <a:ext cx="8180516" cy="6858000"/>
          </a:xfrm>
        </p:spPr>
      </p:pic>
    </p:spTree>
    <p:extLst>
      <p:ext uri="{BB962C8B-B14F-4D97-AF65-F5344CB8AC3E}">
        <p14:creationId xmlns:p14="http://schemas.microsoft.com/office/powerpoint/2010/main" val="3188411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4A4C67-0325-CDA4-AD28-066736ECB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AD40A0-BE3C-3360-3D23-DE44962D55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737" y="0"/>
            <a:ext cx="5368527" cy="6858000"/>
          </a:xfrm>
        </p:spPr>
      </p:pic>
    </p:spTree>
    <p:extLst>
      <p:ext uri="{BB962C8B-B14F-4D97-AF65-F5344CB8AC3E}">
        <p14:creationId xmlns:p14="http://schemas.microsoft.com/office/powerpoint/2010/main" val="477400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C31B91-AF93-9B74-83B8-01B1F4B99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7C85FB-8B51-EF55-2BE7-333A068B09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263" y="0"/>
            <a:ext cx="6654799" cy="6858000"/>
          </a:xfrm>
        </p:spPr>
      </p:pic>
    </p:spTree>
    <p:extLst>
      <p:ext uri="{BB962C8B-B14F-4D97-AF65-F5344CB8AC3E}">
        <p14:creationId xmlns:p14="http://schemas.microsoft.com/office/powerpoint/2010/main" val="3652979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77A0C8-C44C-1CE7-4A67-4BBB6193E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5650AC-D4C9-9EC2-7728-12EFB9E03D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743" y="116632"/>
            <a:ext cx="8171665" cy="6754393"/>
          </a:xfrm>
        </p:spPr>
      </p:pic>
    </p:spTree>
    <p:extLst>
      <p:ext uri="{BB962C8B-B14F-4D97-AF65-F5344CB8AC3E}">
        <p14:creationId xmlns:p14="http://schemas.microsoft.com/office/powerpoint/2010/main" val="1333973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53D376-0B79-9748-5A3F-02847289D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7A6857-496A-F2EF-FEF0-198A36F714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72" y="-675456"/>
            <a:ext cx="11674627" cy="9787231"/>
          </a:xfrm>
        </p:spPr>
      </p:pic>
    </p:spTree>
    <p:extLst>
      <p:ext uri="{BB962C8B-B14F-4D97-AF65-F5344CB8AC3E}">
        <p14:creationId xmlns:p14="http://schemas.microsoft.com/office/powerpoint/2010/main" val="3727295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DBA77D-5C0D-0936-9116-4C7FA478E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E14AD2-3433-8960-4636-FC7DCADE24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032" y="-50994"/>
            <a:ext cx="6843936" cy="6908994"/>
          </a:xfrm>
        </p:spPr>
      </p:pic>
    </p:spTree>
    <p:extLst>
      <p:ext uri="{BB962C8B-B14F-4D97-AF65-F5344CB8AC3E}">
        <p14:creationId xmlns:p14="http://schemas.microsoft.com/office/powerpoint/2010/main" val="119593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B76E61-5343-0323-DF1F-57F6FB9FF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BDDCB8-DF15-D12A-9298-A66DD02021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482" y="-315416"/>
            <a:ext cx="7606877" cy="7520108"/>
          </a:xfrm>
        </p:spPr>
      </p:pic>
    </p:spTree>
    <p:extLst>
      <p:ext uri="{BB962C8B-B14F-4D97-AF65-F5344CB8AC3E}">
        <p14:creationId xmlns:p14="http://schemas.microsoft.com/office/powerpoint/2010/main" val="613807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6FC764-1403-67E3-04CB-33B398A4A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8627A3-5A9D-D430-EB51-ADECDE1BF7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189" y="-47811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640151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F8E520-3F91-C771-276B-63C01CCA7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30EC57-E8F9-229E-F4AB-5BA0225980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180" y="0"/>
            <a:ext cx="7034179" cy="7418861"/>
          </a:xfrm>
        </p:spPr>
      </p:pic>
    </p:spTree>
    <p:extLst>
      <p:ext uri="{BB962C8B-B14F-4D97-AF65-F5344CB8AC3E}">
        <p14:creationId xmlns:p14="http://schemas.microsoft.com/office/powerpoint/2010/main" val="358114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23F24A-3541-7FC6-AE9B-FE44BF059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6FB015-B705-5CF7-1B38-4D5D44916F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206443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903856-50F5-EEEF-E2C0-B870E5ECA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EF6632-09FD-A526-7E26-D982A319B0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0"/>
            <a:ext cx="8637744" cy="6861187"/>
          </a:xfrm>
        </p:spPr>
      </p:pic>
    </p:spTree>
    <p:extLst>
      <p:ext uri="{BB962C8B-B14F-4D97-AF65-F5344CB8AC3E}">
        <p14:creationId xmlns:p14="http://schemas.microsoft.com/office/powerpoint/2010/main" val="2984213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4EA694-5385-AFB5-4363-601A52C78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86527A-5D70-396B-CD19-C19099AE8C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247498" cy="6866743"/>
          </a:xfrm>
        </p:spPr>
      </p:pic>
    </p:spTree>
    <p:extLst>
      <p:ext uri="{BB962C8B-B14F-4D97-AF65-F5344CB8AC3E}">
        <p14:creationId xmlns:p14="http://schemas.microsoft.com/office/powerpoint/2010/main" val="1774603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ACF7F2-D5D4-3CA1-3E95-62E9512BB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D4E020-77FA-30AA-4C86-0D89F98E75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97028"/>
            <a:ext cx="7230761" cy="7052056"/>
          </a:xfrm>
        </p:spPr>
      </p:pic>
    </p:spTree>
    <p:extLst>
      <p:ext uri="{BB962C8B-B14F-4D97-AF65-F5344CB8AC3E}">
        <p14:creationId xmlns:p14="http://schemas.microsoft.com/office/powerpoint/2010/main" val="207549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1E101-69A2-0C2D-7FBE-7C336F95C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08A49C-A440-3EE7-119C-21F45C01FF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5326"/>
            <a:ext cx="8310815" cy="6953382"/>
          </a:xfrm>
        </p:spPr>
      </p:pic>
    </p:spTree>
    <p:extLst>
      <p:ext uri="{BB962C8B-B14F-4D97-AF65-F5344CB8AC3E}">
        <p14:creationId xmlns:p14="http://schemas.microsoft.com/office/powerpoint/2010/main" val="968390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BF34A6-32D9-EABC-A208-56942EAFC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1CBC84-B480-21EF-8ED8-F1C5F204ED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095" y="0"/>
            <a:ext cx="5177169" cy="7395958"/>
          </a:xfrm>
        </p:spPr>
      </p:pic>
    </p:spTree>
    <p:extLst>
      <p:ext uri="{BB962C8B-B14F-4D97-AF65-F5344CB8AC3E}">
        <p14:creationId xmlns:p14="http://schemas.microsoft.com/office/powerpoint/2010/main" val="235958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5EEF4F-C2EB-8AAD-AC9A-BFA7643CB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C6F168-1525-896E-86C2-DCC7AB472C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910" y="0"/>
            <a:ext cx="7159434" cy="7050545"/>
          </a:xfrm>
        </p:spPr>
      </p:pic>
    </p:spTree>
    <p:extLst>
      <p:ext uri="{BB962C8B-B14F-4D97-AF65-F5344CB8AC3E}">
        <p14:creationId xmlns:p14="http://schemas.microsoft.com/office/powerpoint/2010/main" val="3974274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82A7E9-00E6-5964-DD3D-7A7AE554FD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E83B6D-0410-5126-8B41-8F77E26299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630242"/>
            <a:ext cx="6567969" cy="7488242"/>
          </a:xfrm>
        </p:spPr>
      </p:pic>
    </p:spTree>
    <p:extLst>
      <p:ext uri="{BB962C8B-B14F-4D97-AF65-F5344CB8AC3E}">
        <p14:creationId xmlns:p14="http://schemas.microsoft.com/office/powerpoint/2010/main" val="2843510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B8CD32-CD88-9AF9-B747-29D805983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BFE59B-33C6-1FB4-AA8D-8F22E2C56C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057" y="-1107504"/>
            <a:ext cx="7877885" cy="8566825"/>
          </a:xfrm>
        </p:spPr>
      </p:pic>
    </p:spTree>
    <p:extLst>
      <p:ext uri="{BB962C8B-B14F-4D97-AF65-F5344CB8AC3E}">
        <p14:creationId xmlns:p14="http://schemas.microsoft.com/office/powerpoint/2010/main" val="140994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C6B83F-13C1-E1EF-D653-0ED0D9E5E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649352-6B83-008A-B02C-4950E7F4E4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979712"/>
            <a:ext cx="6912767" cy="12261623"/>
          </a:xfrm>
        </p:spPr>
      </p:pic>
    </p:spTree>
    <p:extLst>
      <p:ext uri="{BB962C8B-B14F-4D97-AF65-F5344CB8AC3E}">
        <p14:creationId xmlns:p14="http://schemas.microsoft.com/office/powerpoint/2010/main" val="1809732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EBA5EB-0306-F1B1-E604-75A1CD1FC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615304-C887-4B29-12E9-21D747D12F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19151"/>
            <a:ext cx="6471925" cy="7210168"/>
          </a:xfrm>
        </p:spPr>
      </p:pic>
    </p:spTree>
    <p:extLst>
      <p:ext uri="{BB962C8B-B14F-4D97-AF65-F5344CB8AC3E}">
        <p14:creationId xmlns:p14="http://schemas.microsoft.com/office/powerpoint/2010/main" val="2053516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394318-5D12-221A-FAA2-EA6F5B700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B69C8B-AA16-A777-C003-E6BC78D630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486333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9CF228-B470-34AC-B6B8-397F6DC14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83403F-F76F-1F55-7FB2-7B76D34F47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088" y="-747464"/>
            <a:ext cx="6733823" cy="8910414"/>
          </a:xfrm>
        </p:spPr>
      </p:pic>
    </p:spTree>
    <p:extLst>
      <p:ext uri="{BB962C8B-B14F-4D97-AF65-F5344CB8AC3E}">
        <p14:creationId xmlns:p14="http://schemas.microsoft.com/office/powerpoint/2010/main" val="67678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B02785-02EA-AE71-60C0-75F5B57C8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8156E0-7A4D-2EA2-CB6B-AC82A3B059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908720"/>
            <a:ext cx="5329078" cy="534025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6772ECF-DF41-8681-0F07-91866D2324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2816" y="5601225"/>
            <a:ext cx="1090811" cy="885115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00DCE34E-8FF1-8A26-B89E-2C3FE6641C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972"/>
            <a:ext cx="12191999" cy="6838798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A827E9A7-BD32-D2F7-67F0-189143D2B1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25" y="5463166"/>
            <a:ext cx="1818762" cy="1029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107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44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N°46</dc:title>
  <dc:creator>Perroquet34740</dc:creator>
  <cp:lastModifiedBy>jean-louis BEYAERT</cp:lastModifiedBy>
  <cp:revision>4</cp:revision>
  <dcterms:created xsi:type="dcterms:W3CDTF">2024-11-27T17:34:22Z</dcterms:created>
  <dcterms:modified xsi:type="dcterms:W3CDTF">2024-11-27T19:29:22Z</dcterms:modified>
</cp:coreProperties>
</file>