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303" r:id="rId45"/>
    <p:sldId id="299" r:id="rId46"/>
    <p:sldId id="300" r:id="rId47"/>
    <p:sldId id="301" r:id="rId48"/>
    <p:sldId id="302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5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B6DE5-9EA2-42FD-91D8-F2BEB016F5A4}" type="datetimeFigureOut">
              <a:rPr lang="fr-FR" smtClean="0"/>
              <a:t>06/11/2024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E875F-6784-4501-B8FF-E9A90B7280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483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B6DE5-9EA2-42FD-91D8-F2BEB016F5A4}" type="datetimeFigureOut">
              <a:rPr lang="fr-FR" smtClean="0"/>
              <a:t>06/11/2024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E875F-6784-4501-B8FF-E9A90B7280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8829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B6DE5-9EA2-42FD-91D8-F2BEB016F5A4}" type="datetimeFigureOut">
              <a:rPr lang="fr-FR" smtClean="0"/>
              <a:t>06/11/2024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E875F-6784-4501-B8FF-E9A90B7280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2152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B6DE5-9EA2-42FD-91D8-F2BEB016F5A4}" type="datetimeFigureOut">
              <a:rPr lang="fr-FR" smtClean="0"/>
              <a:t>06/11/2024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E875F-6784-4501-B8FF-E9A90B7280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037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B6DE5-9EA2-42FD-91D8-F2BEB016F5A4}" type="datetimeFigureOut">
              <a:rPr lang="fr-FR" smtClean="0"/>
              <a:t>06/11/2024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E875F-6784-4501-B8FF-E9A90B7280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9941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B6DE5-9EA2-42FD-91D8-F2BEB016F5A4}" type="datetimeFigureOut">
              <a:rPr lang="fr-FR" smtClean="0"/>
              <a:t>06/11/2024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E875F-6784-4501-B8FF-E9A90B7280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4332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B6DE5-9EA2-42FD-91D8-F2BEB016F5A4}" type="datetimeFigureOut">
              <a:rPr lang="fr-FR" smtClean="0"/>
              <a:t>06/11/2024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E875F-6784-4501-B8FF-E9A90B7280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867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B6DE5-9EA2-42FD-91D8-F2BEB016F5A4}" type="datetimeFigureOut">
              <a:rPr lang="fr-FR" smtClean="0"/>
              <a:t>06/11/2024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E875F-6784-4501-B8FF-E9A90B7280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10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B6DE5-9EA2-42FD-91D8-F2BEB016F5A4}" type="datetimeFigureOut">
              <a:rPr lang="fr-FR" smtClean="0"/>
              <a:t>06/11/2024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E875F-6784-4501-B8FF-E9A90B7280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560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B6DE5-9EA2-42FD-91D8-F2BEB016F5A4}" type="datetimeFigureOut">
              <a:rPr lang="fr-FR" smtClean="0"/>
              <a:t>06/11/2024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E875F-6784-4501-B8FF-E9A90B7280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902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B6DE5-9EA2-42FD-91D8-F2BEB016F5A4}" type="datetimeFigureOut">
              <a:rPr lang="fr-FR" smtClean="0"/>
              <a:t>06/11/2024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E875F-6784-4501-B8FF-E9A90B7280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381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FB6DE5-9EA2-42FD-91D8-F2BEB016F5A4}" type="datetimeFigureOut">
              <a:rPr lang="fr-FR" smtClean="0"/>
              <a:t>06/11/2024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6E875F-6784-4501-B8FF-E9A90B7280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85784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9470D2-2A68-72FC-60F3-260F96D019B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>
              <a:solidFill>
                <a:srgbClr val="FF33CC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B9A8AE0-4E1F-D2C8-5D31-579DF7B925B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D805910-ED49-F439-A899-11396DDF9F1A}"/>
              </a:ext>
            </a:extLst>
          </p:cNvPr>
          <p:cNvSpPr/>
          <p:nvPr/>
        </p:nvSpPr>
        <p:spPr>
          <a:xfrm>
            <a:off x="1775521" y="980728"/>
            <a:ext cx="819657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33CC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SEXY &amp; COQUIN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0485DDA-FFC8-337F-2DFD-039B64F8BE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2664" cy="68580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4B899140-122D-9056-A041-408484A238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177" y="2045693"/>
            <a:ext cx="4339265" cy="4339265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8D338B04-C85B-65E6-5EB6-E24EB3AAB7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8368" y="4918108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264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  <p:sndAc>
          <p:stSnd loop="1">
            <p:snd r:embed="rId2" name="Musique Humour 6.wav"/>
          </p:stSnd>
        </p:sndAc>
      </p:transition>
    </mc:Choice>
    <mc:Fallback>
      <p:transition spd="slow">
        <p:cover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EB34B1-D312-8299-D156-BFF548591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259101-073F-5DED-447D-93B1F5DCA4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895" y="0"/>
            <a:ext cx="6317970" cy="7389440"/>
          </a:xfrm>
        </p:spPr>
      </p:pic>
    </p:spTree>
    <p:extLst>
      <p:ext uri="{BB962C8B-B14F-4D97-AF65-F5344CB8AC3E}">
        <p14:creationId xmlns:p14="http://schemas.microsoft.com/office/powerpoint/2010/main" val="1391460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2A5A3F-EDCB-871B-30C3-AAB4CBD28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BBE986-199C-CAA2-D6FF-B253CC4BDE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20" y="-1467544"/>
            <a:ext cx="4935688" cy="8811051"/>
          </a:xfrm>
        </p:spPr>
      </p:pic>
    </p:spTree>
    <p:extLst>
      <p:ext uri="{BB962C8B-B14F-4D97-AF65-F5344CB8AC3E}">
        <p14:creationId xmlns:p14="http://schemas.microsoft.com/office/powerpoint/2010/main" val="137112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0E5CA5-2405-7247-9CEB-D34A3A463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798AB0-114F-A98B-9F4B-EE1D7AACE4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486" y="-99392"/>
            <a:ext cx="6181735" cy="6957392"/>
          </a:xfrm>
        </p:spPr>
      </p:pic>
    </p:spTree>
    <p:extLst>
      <p:ext uri="{BB962C8B-B14F-4D97-AF65-F5344CB8AC3E}">
        <p14:creationId xmlns:p14="http://schemas.microsoft.com/office/powerpoint/2010/main" val="1563463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5DDF63-D5DC-272B-1BEE-52BD4B2483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2B8DD5-0F73-7550-6C5C-12F2273FC8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921" y="116632"/>
            <a:ext cx="5370327" cy="6647987"/>
          </a:xfrm>
        </p:spPr>
      </p:pic>
    </p:spTree>
    <p:extLst>
      <p:ext uri="{BB962C8B-B14F-4D97-AF65-F5344CB8AC3E}">
        <p14:creationId xmlns:p14="http://schemas.microsoft.com/office/powerpoint/2010/main" val="3244011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7425E-B990-E3A9-DBB6-ABA7759CE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6C1C60-F8BF-B5A4-ABA0-0D45F513E8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216"/>
            <a:ext cx="4536504" cy="6813383"/>
          </a:xfrm>
        </p:spPr>
      </p:pic>
    </p:spTree>
    <p:extLst>
      <p:ext uri="{BB962C8B-B14F-4D97-AF65-F5344CB8AC3E}">
        <p14:creationId xmlns:p14="http://schemas.microsoft.com/office/powerpoint/2010/main" val="761836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22BF64-ABB7-9764-08BA-ADD734936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0D81D3-E9C9-FB7A-4600-E764FC4DAF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912" y="-99392"/>
            <a:ext cx="6658400" cy="7091788"/>
          </a:xfrm>
        </p:spPr>
      </p:pic>
    </p:spTree>
    <p:extLst>
      <p:ext uri="{BB962C8B-B14F-4D97-AF65-F5344CB8AC3E}">
        <p14:creationId xmlns:p14="http://schemas.microsoft.com/office/powerpoint/2010/main" val="1976494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A0A17A-76B8-938D-761F-0B1EC31DD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C61ED98-FCC7-92DE-2C03-6C45062B1D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6981006" cy="6981006"/>
          </a:xfrm>
        </p:spPr>
      </p:pic>
    </p:spTree>
    <p:extLst>
      <p:ext uri="{BB962C8B-B14F-4D97-AF65-F5344CB8AC3E}">
        <p14:creationId xmlns:p14="http://schemas.microsoft.com/office/powerpoint/2010/main" val="2487342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5B8485-6A1E-9414-A46A-458CEF5B2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274212-DA46-E379-7674-CB6BE15404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7251" y="0"/>
            <a:ext cx="7071077" cy="6869430"/>
          </a:xfrm>
        </p:spPr>
      </p:pic>
    </p:spTree>
    <p:extLst>
      <p:ext uri="{BB962C8B-B14F-4D97-AF65-F5344CB8AC3E}">
        <p14:creationId xmlns:p14="http://schemas.microsoft.com/office/powerpoint/2010/main" val="804391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92A3FC-18DC-103F-B6CF-DE1949A1AF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C30DE5-8A8C-7E3B-4A5A-62C92639E9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88640"/>
            <a:ext cx="6698789" cy="6176963"/>
          </a:xfrm>
        </p:spPr>
      </p:pic>
    </p:spTree>
    <p:extLst>
      <p:ext uri="{BB962C8B-B14F-4D97-AF65-F5344CB8AC3E}">
        <p14:creationId xmlns:p14="http://schemas.microsoft.com/office/powerpoint/2010/main" val="900610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58F627-D922-F0B5-6B2E-26C09C807E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B6C728-0FEC-8251-56C1-85B461AED0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6764" y="-603448"/>
            <a:ext cx="5053451" cy="7484104"/>
          </a:xfrm>
        </p:spPr>
      </p:pic>
    </p:spTree>
    <p:extLst>
      <p:ext uri="{BB962C8B-B14F-4D97-AF65-F5344CB8AC3E}">
        <p14:creationId xmlns:p14="http://schemas.microsoft.com/office/powerpoint/2010/main" val="4246707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C987B2-DEB4-9E86-75C0-E406F5494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459139-D8CE-42A7-167E-E0C954FE44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461" y="0"/>
            <a:ext cx="5517795" cy="6870407"/>
          </a:xfrm>
        </p:spPr>
      </p:pic>
    </p:spTree>
    <p:extLst>
      <p:ext uri="{BB962C8B-B14F-4D97-AF65-F5344CB8AC3E}">
        <p14:creationId xmlns:p14="http://schemas.microsoft.com/office/powerpoint/2010/main" val="4019967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A3DC17-4588-39D7-382C-CC8627154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DA7688-5638-2F6C-9F88-7D2D78B93B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55" y="-15467"/>
            <a:ext cx="8635890" cy="7239755"/>
          </a:xfrm>
        </p:spPr>
      </p:pic>
    </p:spTree>
    <p:extLst>
      <p:ext uri="{BB962C8B-B14F-4D97-AF65-F5344CB8AC3E}">
        <p14:creationId xmlns:p14="http://schemas.microsoft.com/office/powerpoint/2010/main" val="945886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70E799-2454-B85B-1460-E50049728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6F9241-0C21-C6FB-FF78-31C3C90F18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42" y="-747464"/>
            <a:ext cx="8925222" cy="8925222"/>
          </a:xfrm>
        </p:spPr>
      </p:pic>
    </p:spTree>
    <p:extLst>
      <p:ext uri="{BB962C8B-B14F-4D97-AF65-F5344CB8AC3E}">
        <p14:creationId xmlns:p14="http://schemas.microsoft.com/office/powerpoint/2010/main" val="3637869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6CEB8A-23FB-0AB9-2146-568C23F4F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6C1E05-8245-57B0-11A2-36419F69A2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212" y="0"/>
            <a:ext cx="6713099" cy="6879013"/>
          </a:xfrm>
        </p:spPr>
      </p:pic>
    </p:spTree>
    <p:extLst>
      <p:ext uri="{BB962C8B-B14F-4D97-AF65-F5344CB8AC3E}">
        <p14:creationId xmlns:p14="http://schemas.microsoft.com/office/powerpoint/2010/main" val="1676987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DF2FAE-23AC-3B8E-D24E-921EDBEE6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4FFC17-2BDF-545E-8C60-B6CEE4279E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09" y="0"/>
            <a:ext cx="6177965" cy="7677472"/>
          </a:xfrm>
        </p:spPr>
      </p:pic>
    </p:spTree>
    <p:extLst>
      <p:ext uri="{BB962C8B-B14F-4D97-AF65-F5344CB8AC3E}">
        <p14:creationId xmlns:p14="http://schemas.microsoft.com/office/powerpoint/2010/main" val="1330779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8A80C1-77BC-736D-AFB0-DBA4A8757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BFADA0-5683-2BA0-B1CB-1897C8FD50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314" y="0"/>
            <a:ext cx="5238934" cy="6971968"/>
          </a:xfrm>
        </p:spPr>
      </p:pic>
    </p:spTree>
    <p:extLst>
      <p:ext uri="{BB962C8B-B14F-4D97-AF65-F5344CB8AC3E}">
        <p14:creationId xmlns:p14="http://schemas.microsoft.com/office/powerpoint/2010/main" val="1178992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D1AA86-5A44-A5B4-9BBF-75C93574F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ECFF41-4648-678C-5067-42082A35E9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5833" y="116632"/>
            <a:ext cx="5640277" cy="6741368"/>
          </a:xfrm>
        </p:spPr>
      </p:pic>
    </p:spTree>
    <p:extLst>
      <p:ext uri="{BB962C8B-B14F-4D97-AF65-F5344CB8AC3E}">
        <p14:creationId xmlns:p14="http://schemas.microsoft.com/office/powerpoint/2010/main" val="3840168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F2F5C4-C674-9908-D385-6BB934D78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EF7B6D-3F7D-3C79-5FFD-1B7FF4BAFB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675456"/>
            <a:ext cx="6768312" cy="7463158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BCF47CE-8EAD-210B-35F7-2C0AE36D09FD}"/>
              </a:ext>
            </a:extLst>
          </p:cNvPr>
          <p:cNvSpPr txBox="1"/>
          <p:nvPr/>
        </p:nvSpPr>
        <p:spPr>
          <a:xfrm>
            <a:off x="2567608" y="6492875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</a:rPr>
              <a:t>KAMASOUTRA D’HALLOWEEN</a:t>
            </a:r>
          </a:p>
        </p:txBody>
      </p:sp>
    </p:spTree>
    <p:extLst>
      <p:ext uri="{BB962C8B-B14F-4D97-AF65-F5344CB8AC3E}">
        <p14:creationId xmlns:p14="http://schemas.microsoft.com/office/powerpoint/2010/main" val="2626376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0F852E-C061-91B7-2A19-A984CD4271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2BDF07-9EB3-1250-A674-E72134A5D8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64396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3BB13F-36AD-469E-FC01-7B11677F1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24A02D-FD07-9C21-E0C0-CBD2B697C3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142" y="0"/>
            <a:ext cx="5542122" cy="7004628"/>
          </a:xfrm>
        </p:spPr>
      </p:pic>
    </p:spTree>
    <p:extLst>
      <p:ext uri="{BB962C8B-B14F-4D97-AF65-F5344CB8AC3E}">
        <p14:creationId xmlns:p14="http://schemas.microsoft.com/office/powerpoint/2010/main" val="1369361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C313B2-9506-4B96-43DC-E6769D7B2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2379D2-0330-7024-C07A-D0476903EC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22932"/>
            <a:ext cx="6898355" cy="6869613"/>
          </a:xfrm>
        </p:spPr>
      </p:pic>
    </p:spTree>
    <p:extLst>
      <p:ext uri="{BB962C8B-B14F-4D97-AF65-F5344CB8AC3E}">
        <p14:creationId xmlns:p14="http://schemas.microsoft.com/office/powerpoint/2010/main" val="1421261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644345-4EAE-38BE-D824-A2E5C27635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8A3079-B843-ED01-13AD-FE0BC18501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2712" y="205266"/>
            <a:ext cx="3347603" cy="6536102"/>
          </a:xfrm>
        </p:spPr>
      </p:pic>
    </p:spTree>
    <p:extLst>
      <p:ext uri="{BB962C8B-B14F-4D97-AF65-F5344CB8AC3E}">
        <p14:creationId xmlns:p14="http://schemas.microsoft.com/office/powerpoint/2010/main" val="3420842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7DBF52-CB64-31AA-9193-EA0EEE67C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7D8455-E52B-493F-8588-21E057B3CA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20813"/>
            <a:ext cx="5040560" cy="6965842"/>
          </a:xfrm>
        </p:spPr>
      </p:pic>
    </p:spTree>
    <p:extLst>
      <p:ext uri="{BB962C8B-B14F-4D97-AF65-F5344CB8AC3E}">
        <p14:creationId xmlns:p14="http://schemas.microsoft.com/office/powerpoint/2010/main" val="1768650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9B34E5-D967-0332-1E6A-82B4B0302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20DF34-4ABD-7223-E8F2-73622D623C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76" y="-243408"/>
            <a:ext cx="5805187" cy="7186305"/>
          </a:xfrm>
        </p:spPr>
      </p:pic>
    </p:spTree>
    <p:extLst>
      <p:ext uri="{BB962C8B-B14F-4D97-AF65-F5344CB8AC3E}">
        <p14:creationId xmlns:p14="http://schemas.microsoft.com/office/powerpoint/2010/main" val="372664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EC3A57-A0AF-74DD-09CB-D34304EBF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1CD62D-5100-71AF-DC63-13985DEA37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200" y="0"/>
            <a:ext cx="5621064" cy="6931562"/>
          </a:xfrm>
        </p:spPr>
      </p:pic>
    </p:spTree>
    <p:extLst>
      <p:ext uri="{BB962C8B-B14F-4D97-AF65-F5344CB8AC3E}">
        <p14:creationId xmlns:p14="http://schemas.microsoft.com/office/powerpoint/2010/main" val="799537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D1295A-3314-9245-8BE0-EE4E626DD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7C4C64-62F4-734E-93E0-1E58F76ED4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33904"/>
            <a:ext cx="8526438" cy="6925807"/>
          </a:xfrm>
        </p:spPr>
      </p:pic>
    </p:spTree>
    <p:extLst>
      <p:ext uri="{BB962C8B-B14F-4D97-AF65-F5344CB8AC3E}">
        <p14:creationId xmlns:p14="http://schemas.microsoft.com/office/powerpoint/2010/main" val="1755058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5D5C10-97DF-E0A6-1CBA-3E693AEFE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7D021D-369E-1FD6-108C-A74D9B4F90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3327845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9E4DBE-846C-B96A-AF7C-86F628E50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797366-D731-D602-C47E-B40499097D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509" y="-243408"/>
            <a:ext cx="7183835" cy="7460137"/>
          </a:xfrm>
        </p:spPr>
      </p:pic>
    </p:spTree>
    <p:extLst>
      <p:ext uri="{BB962C8B-B14F-4D97-AF65-F5344CB8AC3E}">
        <p14:creationId xmlns:p14="http://schemas.microsoft.com/office/powerpoint/2010/main" val="3572755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275D0D-AE52-6B8E-8AAC-5D172ABB3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4198BA-CFCA-67A7-042E-1451089885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315" y="0"/>
            <a:ext cx="5767957" cy="6952254"/>
          </a:xfrm>
        </p:spPr>
      </p:pic>
    </p:spTree>
    <p:extLst>
      <p:ext uri="{BB962C8B-B14F-4D97-AF65-F5344CB8AC3E}">
        <p14:creationId xmlns:p14="http://schemas.microsoft.com/office/powerpoint/2010/main" val="1284541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AC8C81-4294-D633-A2CB-14659A4725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EFCD35-6451-B9EE-DBB6-DEA9063F87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79941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658DA7-6660-E432-0DC1-92F0296FA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20A096-AED0-981A-18BA-7274A12080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354" y="260648"/>
            <a:ext cx="6476950" cy="6476950"/>
          </a:xfrm>
        </p:spPr>
      </p:pic>
    </p:spTree>
    <p:extLst>
      <p:ext uri="{BB962C8B-B14F-4D97-AF65-F5344CB8AC3E}">
        <p14:creationId xmlns:p14="http://schemas.microsoft.com/office/powerpoint/2010/main" val="1993749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C417DB-2AB2-A162-E847-025CE00C6D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76D4FF-3923-A513-F0DF-529619949A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3177606"/>
            <a:ext cx="6408712" cy="13889609"/>
          </a:xfrm>
        </p:spPr>
      </p:pic>
    </p:spTree>
    <p:extLst>
      <p:ext uri="{BB962C8B-B14F-4D97-AF65-F5344CB8AC3E}">
        <p14:creationId xmlns:p14="http://schemas.microsoft.com/office/powerpoint/2010/main" val="1095619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F05656-C90C-7449-9FE7-2B6337DB9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141927-B1C7-EBCC-A82E-8C4BDD611F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290" y="-315416"/>
            <a:ext cx="7341046" cy="7341046"/>
          </a:xfrm>
        </p:spPr>
      </p:pic>
    </p:spTree>
    <p:extLst>
      <p:ext uri="{BB962C8B-B14F-4D97-AF65-F5344CB8AC3E}">
        <p14:creationId xmlns:p14="http://schemas.microsoft.com/office/powerpoint/2010/main" val="283876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50A78E-692C-1AE1-500B-13402CFCAB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312E16-5379-7013-A638-C9779A278F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3092" y="0"/>
            <a:ext cx="5519172" cy="7026559"/>
          </a:xfrm>
        </p:spPr>
      </p:pic>
    </p:spTree>
    <p:extLst>
      <p:ext uri="{BB962C8B-B14F-4D97-AF65-F5344CB8AC3E}">
        <p14:creationId xmlns:p14="http://schemas.microsoft.com/office/powerpoint/2010/main" val="733158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06C5D9-3669-99F1-01A6-E99463FBE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6E6445-DE5C-4CDA-CFA8-941AF82EFE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308" y="0"/>
            <a:ext cx="7686060" cy="7031631"/>
          </a:xfrm>
        </p:spPr>
      </p:pic>
    </p:spTree>
    <p:extLst>
      <p:ext uri="{BB962C8B-B14F-4D97-AF65-F5344CB8AC3E}">
        <p14:creationId xmlns:p14="http://schemas.microsoft.com/office/powerpoint/2010/main" val="3350572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D938AE-A3A9-52FA-5F87-0B923FCBF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64312A-49FA-95B6-255A-6F07306A34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864" y="0"/>
            <a:ext cx="4911367" cy="6960993"/>
          </a:xfrm>
        </p:spPr>
      </p:pic>
    </p:spTree>
    <p:extLst>
      <p:ext uri="{BB962C8B-B14F-4D97-AF65-F5344CB8AC3E}">
        <p14:creationId xmlns:p14="http://schemas.microsoft.com/office/powerpoint/2010/main" val="3708389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A2C372-2208-4418-5287-FEC7727C7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B443D5-329A-2DE1-22B2-03B68BAC92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169515"/>
            <a:ext cx="8425791" cy="7197030"/>
          </a:xfrm>
        </p:spPr>
      </p:pic>
    </p:spTree>
    <p:extLst>
      <p:ext uri="{BB962C8B-B14F-4D97-AF65-F5344CB8AC3E}">
        <p14:creationId xmlns:p14="http://schemas.microsoft.com/office/powerpoint/2010/main" val="2484836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90B62D-5046-7E20-6146-CE559E482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A4CBDD-B007-7260-63D9-451A20254A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92" y="0"/>
            <a:ext cx="5574064" cy="6821034"/>
          </a:xfrm>
        </p:spPr>
      </p:pic>
    </p:spTree>
    <p:extLst>
      <p:ext uri="{BB962C8B-B14F-4D97-AF65-F5344CB8AC3E}">
        <p14:creationId xmlns:p14="http://schemas.microsoft.com/office/powerpoint/2010/main" val="301165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08514D-097E-94F8-6C0C-17771BF34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544740-DD9E-482C-13E2-64136A395B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8068"/>
            <a:ext cx="6191806" cy="6492379"/>
          </a:xfrm>
        </p:spPr>
      </p:pic>
    </p:spTree>
    <p:extLst>
      <p:ext uri="{BB962C8B-B14F-4D97-AF65-F5344CB8AC3E}">
        <p14:creationId xmlns:p14="http://schemas.microsoft.com/office/powerpoint/2010/main" val="1792236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9BF034-5EC2-2663-5C11-ABB1239C4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979780-7769-2084-E225-9639E425F8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800" y="188640"/>
            <a:ext cx="7656560" cy="6610165"/>
          </a:xfrm>
        </p:spPr>
      </p:pic>
    </p:spTree>
    <p:extLst>
      <p:ext uri="{BB962C8B-B14F-4D97-AF65-F5344CB8AC3E}">
        <p14:creationId xmlns:p14="http://schemas.microsoft.com/office/powerpoint/2010/main" val="1185116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1DDBB6-5DAE-61D5-5860-9E435D9F9D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797405-91A8-934D-5BB7-F11D34EFA2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514" y="0"/>
            <a:ext cx="6321790" cy="7054927"/>
          </a:xfrm>
        </p:spPr>
      </p:pic>
    </p:spTree>
    <p:extLst>
      <p:ext uri="{BB962C8B-B14F-4D97-AF65-F5344CB8AC3E}">
        <p14:creationId xmlns:p14="http://schemas.microsoft.com/office/powerpoint/2010/main" val="3241045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CE8AC0-3129-0F8E-0AE1-48C80178D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7CE07E-247B-B8CD-531B-32156D300B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224" y="0"/>
            <a:ext cx="5876047" cy="6859199"/>
          </a:xfrm>
        </p:spPr>
      </p:pic>
    </p:spTree>
    <p:extLst>
      <p:ext uri="{BB962C8B-B14F-4D97-AF65-F5344CB8AC3E}">
        <p14:creationId xmlns:p14="http://schemas.microsoft.com/office/powerpoint/2010/main" val="2927014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3DF653-4080-4FDF-0389-B728FA4951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F44D6D-56B7-6900-555C-1DF66C0FCD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180" y="0"/>
            <a:ext cx="6458115" cy="6811293"/>
          </a:xfrm>
        </p:spPr>
      </p:pic>
    </p:spTree>
    <p:extLst>
      <p:ext uri="{BB962C8B-B14F-4D97-AF65-F5344CB8AC3E}">
        <p14:creationId xmlns:p14="http://schemas.microsoft.com/office/powerpoint/2010/main" val="4261120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2B9485-0033-FA50-F854-A3648FCE0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33EEB8-E8E2-D2D7-F40F-D8D4DFCB31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3825" y="0"/>
            <a:ext cx="7224503" cy="6766427"/>
          </a:xfrm>
        </p:spPr>
      </p:pic>
    </p:spTree>
    <p:extLst>
      <p:ext uri="{BB962C8B-B14F-4D97-AF65-F5344CB8AC3E}">
        <p14:creationId xmlns:p14="http://schemas.microsoft.com/office/powerpoint/2010/main" val="1281754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4FA782-7595-56D3-FD8B-9DE876394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900531-45AF-C3CA-05C0-540A80B196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246683"/>
            <a:ext cx="9521077" cy="6364633"/>
          </a:xfrm>
        </p:spPr>
      </p:pic>
    </p:spTree>
    <p:extLst>
      <p:ext uri="{BB962C8B-B14F-4D97-AF65-F5344CB8AC3E}">
        <p14:creationId xmlns:p14="http://schemas.microsoft.com/office/powerpoint/2010/main" val="3775829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1AD03C-70A6-3D48-10A0-2E3A03C75F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87FB3E-966F-18DB-D6F4-1C7805D0CA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309" y="0"/>
            <a:ext cx="7127027" cy="6950885"/>
          </a:xfrm>
        </p:spPr>
      </p:pic>
    </p:spTree>
    <p:extLst>
      <p:ext uri="{BB962C8B-B14F-4D97-AF65-F5344CB8AC3E}">
        <p14:creationId xmlns:p14="http://schemas.microsoft.com/office/powerpoint/2010/main" val="400669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9818C3-6C30-098F-6267-F343EEB2B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67B1BB-AADB-23BF-7BB4-9BABCF610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200" y="-243408"/>
            <a:ext cx="7944199" cy="7762964"/>
          </a:xfrm>
        </p:spPr>
      </p:pic>
    </p:spTree>
    <p:extLst>
      <p:ext uri="{BB962C8B-B14F-4D97-AF65-F5344CB8AC3E}">
        <p14:creationId xmlns:p14="http://schemas.microsoft.com/office/powerpoint/2010/main" val="612561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46613F-B128-3715-AD99-9F382A028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A92538-3D31-046C-51EE-3B242FA560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082" y="0"/>
            <a:ext cx="6915238" cy="6857612"/>
          </a:xfrm>
        </p:spPr>
      </p:pic>
    </p:spTree>
    <p:extLst>
      <p:ext uri="{BB962C8B-B14F-4D97-AF65-F5344CB8AC3E}">
        <p14:creationId xmlns:p14="http://schemas.microsoft.com/office/powerpoint/2010/main" val="933899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9B1C47-8960-BCD3-971B-E12C31ABF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300633-5382-4CE4-A7D3-D317DE0AAD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16811"/>
            <a:ext cx="7346672" cy="6800997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6C3ECAA-6ACD-F14D-FC88-A70A735DDC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9592" y="5716389"/>
            <a:ext cx="956937" cy="77648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0A00B1F-6959-53FA-1376-5E9E4C8A8B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82" y="5716389"/>
            <a:ext cx="1890770" cy="1070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57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39</TotalTime>
  <Words>6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N°45</dc:title>
  <dc:creator>Perroquet34740</dc:creator>
  <cp:lastModifiedBy>jean-louis BEYAERT</cp:lastModifiedBy>
  <cp:revision>2</cp:revision>
  <dcterms:created xsi:type="dcterms:W3CDTF">2024-11-06T19:09:22Z</dcterms:created>
  <dcterms:modified xsi:type="dcterms:W3CDTF">2024-11-06T19:48:22Z</dcterms:modified>
</cp:coreProperties>
</file>