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6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63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835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1610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328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26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59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56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43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776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864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273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0DE77-CD03-4582-97C5-3FF125142CA6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46103-1FCE-43FB-BC6E-A411459B8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850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544A3E-3AAE-8CE6-ED1B-F837395262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64A1B25-AA82-AE95-B6AE-E144AE3B8A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AF7E989-423A-F8EE-B3B6-9CBEE8CC1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757999"/>
            <a:ext cx="5476056" cy="507676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543469F-E160-43FC-42C0-BEB84BBD2A2C}"/>
              </a:ext>
            </a:extLst>
          </p:cNvPr>
          <p:cNvSpPr/>
          <p:nvPr/>
        </p:nvSpPr>
        <p:spPr>
          <a:xfrm>
            <a:off x="1343472" y="620688"/>
            <a:ext cx="94052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66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</a:t>
            </a:r>
            <a:r>
              <a:rPr lang="fr-FR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66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°42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66CC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3CCB8B2-9E4B-D05A-042D-95440EFD6F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881" y="5241590"/>
            <a:ext cx="2158238" cy="135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999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  <p:sndAc>
          <p:stSnd loop="1">
            <p:snd r:embed="rId2" name="sex-bomb Max Raabe.wav"/>
          </p:stSnd>
        </p:sndAc>
      </p:transition>
    </mc:Choice>
    <mc:Fallback xmlns="">
      <p:transition spd="slow">
        <p:fade/>
        <p:sndAc>
          <p:stSnd loop="1">
            <p:snd r:embed="rId5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593062-6B3C-BCF3-A6E2-26D33635E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90341A-6DD8-B576-8224-B3C6937BFF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701" y="260648"/>
            <a:ext cx="5727571" cy="6533352"/>
          </a:xfrm>
        </p:spPr>
      </p:pic>
    </p:spTree>
    <p:extLst>
      <p:ext uri="{BB962C8B-B14F-4D97-AF65-F5344CB8AC3E}">
        <p14:creationId xmlns:p14="http://schemas.microsoft.com/office/powerpoint/2010/main" val="926864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400AA-A800-B1BE-A66B-43637A6DE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7484DA-4E21-A8D4-F85F-1D13C90604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382" y="116632"/>
            <a:ext cx="6238905" cy="6646169"/>
          </a:xfrm>
        </p:spPr>
      </p:pic>
    </p:spTree>
    <p:extLst>
      <p:ext uri="{BB962C8B-B14F-4D97-AF65-F5344CB8AC3E}">
        <p14:creationId xmlns:p14="http://schemas.microsoft.com/office/powerpoint/2010/main" val="3225135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B10EC-0179-76FE-1F24-3EDD7BA93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9E7846-FEEB-CF36-D453-F171CDBD6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674" y="365125"/>
            <a:ext cx="6428630" cy="6330856"/>
          </a:xfrm>
        </p:spPr>
      </p:pic>
    </p:spTree>
    <p:extLst>
      <p:ext uri="{BB962C8B-B14F-4D97-AF65-F5344CB8AC3E}">
        <p14:creationId xmlns:p14="http://schemas.microsoft.com/office/powerpoint/2010/main" val="78906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9BE61-FD8B-E94A-69BB-E60E2BDE6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C96005-B394-5FC1-B3F7-B2F81A7ECF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36414"/>
            <a:ext cx="9388567" cy="6385172"/>
          </a:xfrm>
        </p:spPr>
      </p:pic>
    </p:spTree>
    <p:extLst>
      <p:ext uri="{BB962C8B-B14F-4D97-AF65-F5344CB8AC3E}">
        <p14:creationId xmlns:p14="http://schemas.microsoft.com/office/powerpoint/2010/main" val="4124994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30216A-3610-CD09-2B8E-B444569CF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FA030D-91F5-A539-35BD-40AD6B00C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7746"/>
            <a:ext cx="7837609" cy="6716396"/>
          </a:xfrm>
        </p:spPr>
      </p:pic>
    </p:spTree>
    <p:extLst>
      <p:ext uri="{BB962C8B-B14F-4D97-AF65-F5344CB8AC3E}">
        <p14:creationId xmlns:p14="http://schemas.microsoft.com/office/powerpoint/2010/main" val="652422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79C17A-FEAA-97BC-B311-9A01AB624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4C462F-1A89-A4EC-5E01-1E1C20DF5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2169440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1B6856-3EF7-7BFB-85A5-81AB35A72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6CA5A3-222E-5CE9-5FBF-D4F31ED16B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256" y="188640"/>
            <a:ext cx="7087072" cy="6535000"/>
          </a:xfrm>
        </p:spPr>
      </p:pic>
    </p:spTree>
    <p:extLst>
      <p:ext uri="{BB962C8B-B14F-4D97-AF65-F5344CB8AC3E}">
        <p14:creationId xmlns:p14="http://schemas.microsoft.com/office/powerpoint/2010/main" val="3527385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AC62D5-B826-793E-826F-9D7ABFCF5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489E44-5091-8A3D-4407-062BAF07D7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220" y="0"/>
            <a:ext cx="5407036" cy="6972824"/>
          </a:xfrm>
        </p:spPr>
      </p:pic>
    </p:spTree>
    <p:extLst>
      <p:ext uri="{BB962C8B-B14F-4D97-AF65-F5344CB8AC3E}">
        <p14:creationId xmlns:p14="http://schemas.microsoft.com/office/powerpoint/2010/main" val="1494825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64264-02B6-6325-EA9E-5FD581FF4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616939-AB5D-0A19-71E6-11BA9B33C9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620" y="0"/>
            <a:ext cx="4983612" cy="6887143"/>
          </a:xfrm>
        </p:spPr>
      </p:pic>
    </p:spTree>
    <p:extLst>
      <p:ext uri="{BB962C8B-B14F-4D97-AF65-F5344CB8AC3E}">
        <p14:creationId xmlns:p14="http://schemas.microsoft.com/office/powerpoint/2010/main" val="2316066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E97BC1-BFB7-A9BA-EAA1-9093145E8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482782-5885-0509-E076-BE61E472B6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550372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65AA81-4095-86DE-83FA-000A5FB01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735328-373D-87EB-7C76-8804CF93ED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076" y="0"/>
            <a:ext cx="6047212" cy="6911100"/>
          </a:xfrm>
        </p:spPr>
      </p:pic>
    </p:spTree>
    <p:extLst>
      <p:ext uri="{BB962C8B-B14F-4D97-AF65-F5344CB8AC3E}">
        <p14:creationId xmlns:p14="http://schemas.microsoft.com/office/powerpoint/2010/main" val="1318434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437B34-51D2-91DF-1C05-E0231ADFB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2A53B1-EEAD-FCFE-8E87-5A448990DB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556" y="-171400"/>
            <a:ext cx="6268732" cy="7114892"/>
          </a:xfrm>
        </p:spPr>
      </p:pic>
    </p:spTree>
    <p:extLst>
      <p:ext uri="{BB962C8B-B14F-4D97-AF65-F5344CB8AC3E}">
        <p14:creationId xmlns:p14="http://schemas.microsoft.com/office/powerpoint/2010/main" val="1413370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2D3F89-C315-E686-9F1F-712C79BB9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E93A5-795C-3BAE-FF64-2101D3F586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328" y="260648"/>
            <a:ext cx="5267572" cy="6597352"/>
          </a:xfrm>
        </p:spPr>
      </p:pic>
    </p:spTree>
    <p:extLst>
      <p:ext uri="{BB962C8B-B14F-4D97-AF65-F5344CB8AC3E}">
        <p14:creationId xmlns:p14="http://schemas.microsoft.com/office/powerpoint/2010/main" val="3025075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ED6832-8C22-4510-1F2B-73509EBBE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2B05A6-45E7-A99B-119D-B8A50C6990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386164"/>
            <a:ext cx="5616623" cy="10005279"/>
          </a:xfrm>
        </p:spPr>
      </p:pic>
    </p:spTree>
    <p:extLst>
      <p:ext uri="{BB962C8B-B14F-4D97-AF65-F5344CB8AC3E}">
        <p14:creationId xmlns:p14="http://schemas.microsoft.com/office/powerpoint/2010/main" val="3083030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8A032-EF72-5DE2-D7B3-34BE8641C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62F991-A961-6315-2493-84C4DB62D6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220" y="188640"/>
            <a:ext cx="6114059" cy="6486429"/>
          </a:xfrm>
        </p:spPr>
      </p:pic>
    </p:spTree>
    <p:extLst>
      <p:ext uri="{BB962C8B-B14F-4D97-AF65-F5344CB8AC3E}">
        <p14:creationId xmlns:p14="http://schemas.microsoft.com/office/powerpoint/2010/main" val="84191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118803-1266-FC0F-2CDD-4B98B4925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1F6753-141D-82EE-7958-3F04B1C650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468" y="-963488"/>
            <a:ext cx="6115804" cy="8279038"/>
          </a:xfrm>
        </p:spPr>
      </p:pic>
    </p:spTree>
    <p:extLst>
      <p:ext uri="{BB962C8B-B14F-4D97-AF65-F5344CB8AC3E}">
        <p14:creationId xmlns:p14="http://schemas.microsoft.com/office/powerpoint/2010/main" val="2570172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015ED9-68A3-2FF6-2D24-BB1FB3CA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C590BC-BE5D-6E91-D4D6-4F6865B5A7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260445"/>
            <a:ext cx="10474869" cy="6337110"/>
          </a:xfrm>
        </p:spPr>
      </p:pic>
    </p:spTree>
    <p:extLst>
      <p:ext uri="{BB962C8B-B14F-4D97-AF65-F5344CB8AC3E}">
        <p14:creationId xmlns:p14="http://schemas.microsoft.com/office/powerpoint/2010/main" val="3683226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ADD13-BAF9-F7D1-3867-5648616F3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D79188-17E8-C2AF-9632-D692D949E7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108" y="0"/>
            <a:ext cx="6914223" cy="6741368"/>
          </a:xfrm>
        </p:spPr>
      </p:pic>
    </p:spTree>
    <p:extLst>
      <p:ext uri="{BB962C8B-B14F-4D97-AF65-F5344CB8AC3E}">
        <p14:creationId xmlns:p14="http://schemas.microsoft.com/office/powerpoint/2010/main" val="2282197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58A23-5300-5F3E-429E-090495BC2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0EDA45-149F-79C8-ED47-551D12E263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45" y="0"/>
            <a:ext cx="6159543" cy="6908994"/>
          </a:xfrm>
        </p:spPr>
      </p:pic>
    </p:spTree>
    <p:extLst>
      <p:ext uri="{BB962C8B-B14F-4D97-AF65-F5344CB8AC3E}">
        <p14:creationId xmlns:p14="http://schemas.microsoft.com/office/powerpoint/2010/main" val="4012954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7A9FAA-49F7-1DC6-D6FA-2A85289A0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59877B-0ADF-FEE3-2063-C39158F90D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6318045" cy="7675345"/>
          </a:xfrm>
        </p:spPr>
      </p:pic>
    </p:spTree>
    <p:extLst>
      <p:ext uri="{BB962C8B-B14F-4D97-AF65-F5344CB8AC3E}">
        <p14:creationId xmlns:p14="http://schemas.microsoft.com/office/powerpoint/2010/main" val="2731307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E7064A-7FDB-F7DA-51F7-BF922FF92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133453-D18C-D0AD-D38A-2A7910B61A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8992"/>
            <a:ext cx="6174403" cy="6820015"/>
          </a:xfrm>
        </p:spPr>
      </p:pic>
    </p:spTree>
    <p:extLst>
      <p:ext uri="{BB962C8B-B14F-4D97-AF65-F5344CB8AC3E}">
        <p14:creationId xmlns:p14="http://schemas.microsoft.com/office/powerpoint/2010/main" val="508970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51D6-F4DF-5AE9-D4A2-D7764F7B5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B44872-C005-5C16-050E-8F009B786F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062" y="0"/>
            <a:ext cx="5061178" cy="6980935"/>
          </a:xfrm>
        </p:spPr>
      </p:pic>
    </p:spTree>
    <p:extLst>
      <p:ext uri="{BB962C8B-B14F-4D97-AF65-F5344CB8AC3E}">
        <p14:creationId xmlns:p14="http://schemas.microsoft.com/office/powerpoint/2010/main" val="1019016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E4649-E989-F208-E1FB-5325ABBB7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CC0FE6-CF86-1C20-AC86-40ED0ED86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828" y="116632"/>
            <a:ext cx="5954451" cy="6735549"/>
          </a:xfrm>
        </p:spPr>
      </p:pic>
    </p:spTree>
    <p:extLst>
      <p:ext uri="{BB962C8B-B14F-4D97-AF65-F5344CB8AC3E}">
        <p14:creationId xmlns:p14="http://schemas.microsoft.com/office/powerpoint/2010/main" val="172767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668867-5715-2A55-90CE-AB7B9A83F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421021-63C3-A37C-2564-C729E3E259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310709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69261E-DF00-3370-52F0-A134DED1F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F12677-CDB9-53E6-0905-8BEABB92D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82065"/>
            <a:ext cx="5040560" cy="7800867"/>
          </a:xfrm>
        </p:spPr>
      </p:pic>
    </p:spTree>
    <p:extLst>
      <p:ext uri="{BB962C8B-B14F-4D97-AF65-F5344CB8AC3E}">
        <p14:creationId xmlns:p14="http://schemas.microsoft.com/office/powerpoint/2010/main" val="384420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F9DD7-E292-B2FA-DFC8-09D8F6397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5186E3-D0D2-DE5F-F8B1-82D4AA36E9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984" y="188640"/>
            <a:ext cx="8616472" cy="7280920"/>
          </a:xfrm>
        </p:spPr>
      </p:pic>
    </p:spTree>
    <p:extLst>
      <p:ext uri="{BB962C8B-B14F-4D97-AF65-F5344CB8AC3E}">
        <p14:creationId xmlns:p14="http://schemas.microsoft.com/office/powerpoint/2010/main" val="225350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7379DB-CCB8-8A16-77CF-BCE1DE211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F6F54F-56C7-6E61-CBFA-981132E60B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752" y="365125"/>
            <a:ext cx="6959584" cy="6430656"/>
          </a:xfrm>
        </p:spPr>
      </p:pic>
    </p:spTree>
    <p:extLst>
      <p:ext uri="{BB962C8B-B14F-4D97-AF65-F5344CB8AC3E}">
        <p14:creationId xmlns:p14="http://schemas.microsoft.com/office/powerpoint/2010/main" val="3914847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6C0FFF-D2AE-2AC6-C501-8EE64885F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FB347CA-D5B8-E025-BA51-7B2D79E5D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681037"/>
            <a:ext cx="8339857" cy="5811838"/>
          </a:xfrm>
        </p:spPr>
      </p:pic>
    </p:spTree>
    <p:extLst>
      <p:ext uri="{BB962C8B-B14F-4D97-AF65-F5344CB8AC3E}">
        <p14:creationId xmlns:p14="http://schemas.microsoft.com/office/powerpoint/2010/main" val="445870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939BA8-090E-82B0-BA6C-0DB487900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55B47B-6FA0-C2F5-9ACC-14F4951B0B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57" y="0"/>
            <a:ext cx="6878971" cy="7009750"/>
          </a:xfrm>
        </p:spPr>
      </p:pic>
    </p:spTree>
    <p:extLst>
      <p:ext uri="{BB962C8B-B14F-4D97-AF65-F5344CB8AC3E}">
        <p14:creationId xmlns:p14="http://schemas.microsoft.com/office/powerpoint/2010/main" val="3334224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835C18-C216-E4E7-21E1-EF6D7E95A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6DCDCA-5D98-E402-7E52-23DC8CAEE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559482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F418D4-C744-9D52-33EA-D1C79624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A3DFA6-1C14-7909-9150-EAF1DDB823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402774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EB173D-D002-25B8-0A52-4B894D9B2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FE7C3F-4684-F976-AC4B-4B3FF33658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420" y="0"/>
            <a:ext cx="6143868" cy="6921827"/>
          </a:xfrm>
        </p:spPr>
      </p:pic>
    </p:spTree>
    <p:extLst>
      <p:ext uri="{BB962C8B-B14F-4D97-AF65-F5344CB8AC3E}">
        <p14:creationId xmlns:p14="http://schemas.microsoft.com/office/powerpoint/2010/main" val="256847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D3AC85-F2CC-E357-AE24-C9E22FAEA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A20070-7D62-24E5-405B-159AE9E3C7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16632"/>
            <a:ext cx="8853214" cy="8853214"/>
          </a:xfrm>
        </p:spPr>
      </p:pic>
    </p:spTree>
    <p:extLst>
      <p:ext uri="{BB962C8B-B14F-4D97-AF65-F5344CB8AC3E}">
        <p14:creationId xmlns:p14="http://schemas.microsoft.com/office/powerpoint/2010/main" val="507843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A8AB49-57F9-B53B-5510-61B220DC6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7D6340-7A51-7274-DBBE-EC2950F065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94162"/>
            <a:ext cx="4392488" cy="7137795"/>
          </a:xfrm>
        </p:spPr>
      </p:pic>
    </p:spTree>
    <p:extLst>
      <p:ext uri="{BB962C8B-B14F-4D97-AF65-F5344CB8AC3E}">
        <p14:creationId xmlns:p14="http://schemas.microsoft.com/office/powerpoint/2010/main" val="2043310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823DEC-498B-6B6F-52CB-0C7F8E0F7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31D5DF-D07B-0E10-240D-3BC83DC4C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6480720" cy="6861939"/>
          </a:xfrm>
        </p:spPr>
      </p:pic>
    </p:spTree>
    <p:extLst>
      <p:ext uri="{BB962C8B-B14F-4D97-AF65-F5344CB8AC3E}">
        <p14:creationId xmlns:p14="http://schemas.microsoft.com/office/powerpoint/2010/main" val="3817382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9EEC0C-3798-AB7C-18C7-E2618EA43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5A280D-C5B3-5E5D-4DAC-94889732C4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558" y="0"/>
            <a:ext cx="4840666" cy="6857612"/>
          </a:xfrm>
        </p:spPr>
      </p:pic>
    </p:spTree>
    <p:extLst>
      <p:ext uri="{BB962C8B-B14F-4D97-AF65-F5344CB8AC3E}">
        <p14:creationId xmlns:p14="http://schemas.microsoft.com/office/powerpoint/2010/main" val="2915383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F1AAD4-8C79-1D0F-85AE-A62F8E7C1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7EEABF-816B-0A35-4E21-CB07DD021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72" y="188640"/>
            <a:ext cx="9583576" cy="6582241"/>
          </a:xfrm>
        </p:spPr>
      </p:pic>
    </p:spTree>
    <p:extLst>
      <p:ext uri="{BB962C8B-B14F-4D97-AF65-F5344CB8AC3E}">
        <p14:creationId xmlns:p14="http://schemas.microsoft.com/office/powerpoint/2010/main" val="2277089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C0D576-14BC-582D-16D3-2DFCFCF6B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CF2B28-17A8-F28F-3823-988926803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334" y="116632"/>
            <a:ext cx="6647978" cy="6725884"/>
          </a:xfrm>
        </p:spPr>
      </p:pic>
    </p:spTree>
    <p:extLst>
      <p:ext uri="{BB962C8B-B14F-4D97-AF65-F5344CB8AC3E}">
        <p14:creationId xmlns:p14="http://schemas.microsoft.com/office/powerpoint/2010/main" val="94605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CE8E2-254F-02D3-F845-4CDD29898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82BBF3-5015-6193-995B-367AAFB065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704" y="-107818"/>
            <a:ext cx="5802591" cy="7073636"/>
          </a:xfrm>
        </p:spPr>
      </p:pic>
    </p:spTree>
    <p:extLst>
      <p:ext uri="{BB962C8B-B14F-4D97-AF65-F5344CB8AC3E}">
        <p14:creationId xmlns:p14="http://schemas.microsoft.com/office/powerpoint/2010/main" val="2170632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E0B777-7FE8-0295-2A8A-400863BF0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B480FB-BBB5-65C2-233A-81DFBCDCA8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522" y="0"/>
            <a:ext cx="5571741" cy="6976791"/>
          </a:xfrm>
        </p:spPr>
      </p:pic>
    </p:spTree>
    <p:extLst>
      <p:ext uri="{BB962C8B-B14F-4D97-AF65-F5344CB8AC3E}">
        <p14:creationId xmlns:p14="http://schemas.microsoft.com/office/powerpoint/2010/main" val="3189495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CA5BD-B802-DD5B-7D4D-533AA1D4F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E84D87-A090-4652-BCAE-4C4BA90FAF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73891"/>
            <a:ext cx="9370855" cy="6784109"/>
          </a:xfrm>
        </p:spPr>
      </p:pic>
    </p:spTree>
    <p:extLst>
      <p:ext uri="{BB962C8B-B14F-4D97-AF65-F5344CB8AC3E}">
        <p14:creationId xmlns:p14="http://schemas.microsoft.com/office/powerpoint/2010/main" val="562151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A73DAA-11F7-8E19-12D9-E4D479D99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82720B-C617-2E55-4230-AD46C8E62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783" y="548680"/>
            <a:ext cx="8141625" cy="6289668"/>
          </a:xfrm>
        </p:spPr>
      </p:pic>
    </p:spTree>
    <p:extLst>
      <p:ext uri="{BB962C8B-B14F-4D97-AF65-F5344CB8AC3E}">
        <p14:creationId xmlns:p14="http://schemas.microsoft.com/office/powerpoint/2010/main" val="2538842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D9281-3941-836F-E32A-4B37FB435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DBCA3-80CC-99FE-5FFA-7BE5F868F1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681" y="0"/>
            <a:ext cx="4608512" cy="6080432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25606C9-5CFC-0713-F44E-F52DCC6CF2F8}"/>
              </a:ext>
            </a:extLst>
          </p:cNvPr>
          <p:cNvSpPr txBox="1"/>
          <p:nvPr/>
        </p:nvSpPr>
        <p:spPr>
          <a:xfrm>
            <a:off x="4007768" y="6381328"/>
            <a:ext cx="430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UN NID DE GUÊPES AU  MAUVAIS ENDROIT</a:t>
            </a:r>
          </a:p>
        </p:txBody>
      </p:sp>
    </p:spTree>
    <p:extLst>
      <p:ext uri="{BB962C8B-B14F-4D97-AF65-F5344CB8AC3E}">
        <p14:creationId xmlns:p14="http://schemas.microsoft.com/office/powerpoint/2010/main" val="59081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5D92CC-7E5F-7170-1163-EDF4A57A5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BF17B0-AB3E-CD93-551C-9AB036436F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44624"/>
            <a:ext cx="9492235" cy="6962520"/>
          </a:xfrm>
        </p:spPr>
      </p:pic>
    </p:spTree>
    <p:extLst>
      <p:ext uri="{BB962C8B-B14F-4D97-AF65-F5344CB8AC3E}">
        <p14:creationId xmlns:p14="http://schemas.microsoft.com/office/powerpoint/2010/main" val="2712557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8E95B5-08B2-A57A-9B83-1FA9D7B5B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7651CA-7B36-3256-7076-67A23D103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4279875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B6C171-5041-4C88-CF0D-644E59CA6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29CF06-91FD-B130-7C6C-3F00F44EC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98" y="620688"/>
            <a:ext cx="6970746" cy="6082318"/>
          </a:xfrm>
        </p:spPr>
      </p:pic>
    </p:spTree>
    <p:extLst>
      <p:ext uri="{BB962C8B-B14F-4D97-AF65-F5344CB8AC3E}">
        <p14:creationId xmlns:p14="http://schemas.microsoft.com/office/powerpoint/2010/main" val="4242668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B8155C-CA0A-E7AE-9128-532C67AB6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E91FA4-7A30-20F7-A27E-C0DBB395E7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228" y="260648"/>
            <a:ext cx="6420919" cy="6408712"/>
          </a:xfrm>
        </p:spPr>
      </p:pic>
    </p:spTree>
    <p:extLst>
      <p:ext uri="{BB962C8B-B14F-4D97-AF65-F5344CB8AC3E}">
        <p14:creationId xmlns:p14="http://schemas.microsoft.com/office/powerpoint/2010/main" val="1404317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567CE3-2F55-D819-CDAF-1BF7A8547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2965B7-22EC-2050-13B6-24BC471F9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57" y="0"/>
            <a:ext cx="6730052" cy="6858000"/>
          </a:xfrm>
        </p:spPr>
      </p:pic>
    </p:spTree>
    <p:extLst>
      <p:ext uri="{BB962C8B-B14F-4D97-AF65-F5344CB8AC3E}">
        <p14:creationId xmlns:p14="http://schemas.microsoft.com/office/powerpoint/2010/main" val="3850658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DC322-863A-F615-53FF-5EE5B2FE4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29AE55-E4D9-8C42-3826-1B3A24D1F8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34601"/>
            <a:ext cx="6145328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DDD93DC-6135-F004-F49E-6C2DE1E16D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5644381"/>
            <a:ext cx="1045679" cy="8484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9E08A75-B161-F6BF-F6C3-BB6664FCBA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11" y="5571269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561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14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N°42</dc:title>
  <dc:creator>Perroquet34740</dc:creator>
  <cp:lastModifiedBy>jean-louis BEYAERT</cp:lastModifiedBy>
  <cp:revision>5</cp:revision>
  <dcterms:created xsi:type="dcterms:W3CDTF">2024-10-03T12:19:58Z</dcterms:created>
  <dcterms:modified xsi:type="dcterms:W3CDTF">2024-10-03T13:01:05Z</dcterms:modified>
</cp:coreProperties>
</file>