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>
      <p:cViewPr varScale="1">
        <p:scale>
          <a:sx n="96" d="100"/>
          <a:sy n="96" d="100"/>
        </p:scale>
        <p:origin x="240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56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851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77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377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505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33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6248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657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58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627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266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38B73-24E5-463E-9BCC-2D84CF1B6D9F}" type="datetimeFigureOut">
              <a:rPr lang="fr-FR" smtClean="0"/>
              <a:t>23/09/2024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C4AA2-F24F-40A7-8632-BDF909CA2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67479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41C568-024B-824F-26FB-F8C105165F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D9B4118-6C0B-7E2B-338E-D43316C208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CB40A54-1AE3-518E-4536-8DC6E79DC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1580145"/>
            <a:ext cx="3369171" cy="45477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0005D13-CC82-DAE0-8887-22367189CBB0}"/>
              </a:ext>
            </a:extLst>
          </p:cNvPr>
          <p:cNvSpPr/>
          <p:nvPr/>
        </p:nvSpPr>
        <p:spPr>
          <a:xfrm>
            <a:off x="263352" y="404664"/>
            <a:ext cx="1056395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DE52A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 41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EF3761F-1486-5CD5-3028-ECA502872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0" y="4959418"/>
            <a:ext cx="2057400" cy="14668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F98ECA8-0316-C25A-2D12-210D3B9C2D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17" y="0"/>
            <a:ext cx="12191999" cy="697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5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  <p:sndAc>
          <p:stSnd loop="1">
            <p:snd r:embed="rId2" name="Sex Bomb Tom John.wav"/>
          </p:stSnd>
        </p:sndAc>
      </p:transition>
    </mc:Choice>
    <mc:Fallback xmlns="">
      <p:transition spd="slow">
        <p:fade/>
        <p:sndAc>
          <p:stSnd loop="1">
            <p:snd r:embed="rId6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39FBD-9257-2EAD-92E3-B924390FF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91EA6F-A031-973E-9362-8449F0356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518" y="260648"/>
            <a:ext cx="6655786" cy="6352100"/>
          </a:xfrm>
        </p:spPr>
      </p:pic>
    </p:spTree>
    <p:extLst>
      <p:ext uri="{BB962C8B-B14F-4D97-AF65-F5344CB8AC3E}">
        <p14:creationId xmlns:p14="http://schemas.microsoft.com/office/powerpoint/2010/main" val="309288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61967-0FDB-E7F3-465C-9B90C9E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126DD9-DC52-6484-D9D8-6A23D1537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537" y="188640"/>
            <a:ext cx="6686456" cy="6552728"/>
          </a:xfrm>
        </p:spPr>
      </p:pic>
    </p:spTree>
    <p:extLst>
      <p:ext uri="{BB962C8B-B14F-4D97-AF65-F5344CB8AC3E}">
        <p14:creationId xmlns:p14="http://schemas.microsoft.com/office/powerpoint/2010/main" val="2700868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5A19C-FCD1-B0E0-A415-EA02084D5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2A9DA1B-56A9-A19C-284C-3900DD156C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1755920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86E8B4-952D-A625-4BED-7EEC0B97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1AA6A2-5472-BB3F-B93A-E5E8DBA845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60866"/>
            <a:ext cx="4968552" cy="6624737"/>
          </a:xfrm>
        </p:spPr>
      </p:pic>
    </p:spTree>
    <p:extLst>
      <p:ext uri="{BB962C8B-B14F-4D97-AF65-F5344CB8AC3E}">
        <p14:creationId xmlns:p14="http://schemas.microsoft.com/office/powerpoint/2010/main" val="17912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955974-3324-8C72-34A1-444FF2CB4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62FEAD-4DBA-BDDC-C5FE-D192C3DC8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569" y="188640"/>
            <a:ext cx="5604947" cy="6480720"/>
          </a:xfrm>
        </p:spPr>
      </p:pic>
    </p:spTree>
    <p:extLst>
      <p:ext uri="{BB962C8B-B14F-4D97-AF65-F5344CB8AC3E}">
        <p14:creationId xmlns:p14="http://schemas.microsoft.com/office/powerpoint/2010/main" val="1563123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8DCC48-A86C-89CD-0385-5B4160E0F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0F9BB-923B-D905-9546-48059176F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563" y="365125"/>
            <a:ext cx="4549578" cy="5811838"/>
          </a:xfrm>
        </p:spPr>
      </p:pic>
    </p:spTree>
    <p:extLst>
      <p:ext uri="{BB962C8B-B14F-4D97-AF65-F5344CB8AC3E}">
        <p14:creationId xmlns:p14="http://schemas.microsoft.com/office/powerpoint/2010/main" val="3227127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44BB5-AD16-DE34-0D4F-B4470525A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A9673-564E-233B-517A-7EDA8C330C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13376" cy="6813376"/>
          </a:xfrm>
        </p:spPr>
      </p:pic>
    </p:spTree>
    <p:extLst>
      <p:ext uri="{BB962C8B-B14F-4D97-AF65-F5344CB8AC3E}">
        <p14:creationId xmlns:p14="http://schemas.microsoft.com/office/powerpoint/2010/main" val="1691169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BEBD6-7328-843F-C9A5-97288E132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D8D911-1051-39B6-747E-AE8D763038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11701"/>
            <a:ext cx="5616623" cy="9970340"/>
          </a:xfrm>
        </p:spPr>
      </p:pic>
    </p:spTree>
    <p:extLst>
      <p:ext uri="{BB962C8B-B14F-4D97-AF65-F5344CB8AC3E}">
        <p14:creationId xmlns:p14="http://schemas.microsoft.com/office/powerpoint/2010/main" val="3381292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47C98-539A-491D-22C7-BB6E84654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C2611E-6FD5-D240-9822-38F05A3314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32" y="476672"/>
            <a:ext cx="7711092" cy="6120680"/>
          </a:xfrm>
        </p:spPr>
      </p:pic>
    </p:spTree>
    <p:extLst>
      <p:ext uri="{BB962C8B-B14F-4D97-AF65-F5344CB8AC3E}">
        <p14:creationId xmlns:p14="http://schemas.microsoft.com/office/powerpoint/2010/main" val="3484140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7B2300-4085-04DD-FB4D-5F8D96257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F8FE1C-C24F-A8E9-4143-624F0F053F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60648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123008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73FCC-95F2-5FD7-C995-08AF360B2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ACB003-E6DF-DCA8-B8A0-3F4CC3C6F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30" y="365125"/>
            <a:ext cx="6437581" cy="6449820"/>
          </a:xfrm>
        </p:spPr>
      </p:pic>
    </p:spTree>
    <p:extLst>
      <p:ext uri="{BB962C8B-B14F-4D97-AF65-F5344CB8AC3E}">
        <p14:creationId xmlns:p14="http://schemas.microsoft.com/office/powerpoint/2010/main" val="3933467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5CBDA-8E4C-83EC-3B96-7DA7ADE54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16C217-8023-EC10-1F62-46735B830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5" y="-420218"/>
            <a:ext cx="5440352" cy="7953673"/>
          </a:xfrm>
        </p:spPr>
      </p:pic>
    </p:spTree>
    <p:extLst>
      <p:ext uri="{BB962C8B-B14F-4D97-AF65-F5344CB8AC3E}">
        <p14:creationId xmlns:p14="http://schemas.microsoft.com/office/powerpoint/2010/main" val="4123917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D21DF-ACBE-7443-C6B8-BC4FB0A2A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769A6-91A6-EB86-E54C-73BD4B5FF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255911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4E365-1D1A-0481-9B49-2F0E9E235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46B558-2386-5FC4-3D77-0606137452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115616"/>
            <a:ext cx="4680519" cy="8880039"/>
          </a:xfrm>
        </p:spPr>
      </p:pic>
    </p:spTree>
    <p:extLst>
      <p:ext uri="{BB962C8B-B14F-4D97-AF65-F5344CB8AC3E}">
        <p14:creationId xmlns:p14="http://schemas.microsoft.com/office/powerpoint/2010/main" val="2241239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83E62-0526-D326-1766-7B85EF905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7367B0-2DDB-582F-F9C7-F638E7EE4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436519" cy="6944856"/>
          </a:xfrm>
        </p:spPr>
      </p:pic>
    </p:spTree>
    <p:extLst>
      <p:ext uri="{BB962C8B-B14F-4D97-AF65-F5344CB8AC3E}">
        <p14:creationId xmlns:p14="http://schemas.microsoft.com/office/powerpoint/2010/main" val="512927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3452B-E2CC-D534-E819-84BC32139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60AF7-8E56-DE5D-D08B-247B86019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648" y="188640"/>
            <a:ext cx="6843672" cy="6583457"/>
          </a:xfrm>
        </p:spPr>
      </p:pic>
    </p:spTree>
    <p:extLst>
      <p:ext uri="{BB962C8B-B14F-4D97-AF65-F5344CB8AC3E}">
        <p14:creationId xmlns:p14="http://schemas.microsoft.com/office/powerpoint/2010/main" val="1327345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A2B8A8-CAA2-76B0-93EE-81B9F40B0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C41B3-0B0F-8C44-55D9-0499F96D9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400600" cy="7197378"/>
          </a:xfrm>
        </p:spPr>
      </p:pic>
    </p:spTree>
    <p:extLst>
      <p:ext uri="{BB962C8B-B14F-4D97-AF65-F5344CB8AC3E}">
        <p14:creationId xmlns:p14="http://schemas.microsoft.com/office/powerpoint/2010/main" val="356162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3A66B-4781-2F91-BC4A-8EC0BCDF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AA93E-B693-7BFA-6A76-37AA7A4FD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4675"/>
            <a:ext cx="4896544" cy="8703934"/>
          </a:xfrm>
        </p:spPr>
      </p:pic>
    </p:spTree>
    <p:extLst>
      <p:ext uri="{BB962C8B-B14F-4D97-AF65-F5344CB8AC3E}">
        <p14:creationId xmlns:p14="http://schemas.microsoft.com/office/powerpoint/2010/main" val="2907936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D85E7-E121-4375-6403-93E4B423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96BF6-F819-26F6-1490-81653A8A6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67071"/>
            <a:ext cx="8127499" cy="6425804"/>
          </a:xfrm>
        </p:spPr>
      </p:pic>
    </p:spTree>
    <p:extLst>
      <p:ext uri="{BB962C8B-B14F-4D97-AF65-F5344CB8AC3E}">
        <p14:creationId xmlns:p14="http://schemas.microsoft.com/office/powerpoint/2010/main" val="2991739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2046B-E95F-63C2-60F7-69F5A7924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01AF2F-E487-E188-7D33-521E1C1C6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048268"/>
            <a:ext cx="5688632" cy="8532948"/>
          </a:xfrm>
        </p:spPr>
      </p:pic>
    </p:spTree>
    <p:extLst>
      <p:ext uri="{BB962C8B-B14F-4D97-AF65-F5344CB8AC3E}">
        <p14:creationId xmlns:p14="http://schemas.microsoft.com/office/powerpoint/2010/main" val="2988624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877C74-0562-CD3B-C418-5FC886E1C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53D1B2-A043-D6CD-A7EE-6E75E897F2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408" y="116632"/>
            <a:ext cx="6845912" cy="6706200"/>
          </a:xfrm>
        </p:spPr>
      </p:pic>
    </p:spTree>
    <p:extLst>
      <p:ext uri="{BB962C8B-B14F-4D97-AF65-F5344CB8AC3E}">
        <p14:creationId xmlns:p14="http://schemas.microsoft.com/office/powerpoint/2010/main" val="393144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EB920-6F04-7549-6BAE-5BEA6574A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51453-8F2F-A5B0-6567-94888F6F3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4" y="476672"/>
            <a:ext cx="5323682" cy="6214415"/>
          </a:xfrm>
        </p:spPr>
      </p:pic>
    </p:spTree>
    <p:extLst>
      <p:ext uri="{BB962C8B-B14F-4D97-AF65-F5344CB8AC3E}">
        <p14:creationId xmlns:p14="http://schemas.microsoft.com/office/powerpoint/2010/main" val="1141620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04B13F-5AC1-0EC5-14C1-6FD90885A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871207-7681-9B94-811B-440D6471A5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421507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651D3B-1BA5-C9CB-F072-A0FF94797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7D8F9-8D1A-F0EE-1996-82E039729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436" y="365125"/>
            <a:ext cx="7732924" cy="6258836"/>
          </a:xfrm>
        </p:spPr>
      </p:pic>
    </p:spTree>
    <p:extLst>
      <p:ext uri="{BB962C8B-B14F-4D97-AF65-F5344CB8AC3E}">
        <p14:creationId xmlns:p14="http://schemas.microsoft.com/office/powerpoint/2010/main" val="2153503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E2265-E630-D80B-57B5-5AB577107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46ED6C-6807-529F-3A59-6E53F0F326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1772"/>
            <a:ext cx="5544616" cy="6672515"/>
          </a:xfrm>
        </p:spPr>
      </p:pic>
    </p:spTree>
    <p:extLst>
      <p:ext uri="{BB962C8B-B14F-4D97-AF65-F5344CB8AC3E}">
        <p14:creationId xmlns:p14="http://schemas.microsoft.com/office/powerpoint/2010/main" val="3091156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10B2E-5174-00D5-4032-62A7594F7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D45507-DDCD-6197-D31E-D9AB1A414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9707"/>
            <a:ext cx="6677518" cy="6947707"/>
          </a:xfrm>
        </p:spPr>
      </p:pic>
    </p:spTree>
    <p:extLst>
      <p:ext uri="{BB962C8B-B14F-4D97-AF65-F5344CB8AC3E}">
        <p14:creationId xmlns:p14="http://schemas.microsoft.com/office/powerpoint/2010/main" val="380672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2E29A-66FB-F84E-D58E-0EDFB9F49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15CE58-9E68-F3B3-7DF6-A0968B59C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1298913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E7D4C-42B8-F9A8-6D4E-38CF8D576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FA9FB5-0065-D696-D3D5-7BB5AEA9C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908720"/>
            <a:ext cx="7128792" cy="5198078"/>
          </a:xfrm>
        </p:spPr>
      </p:pic>
    </p:spTree>
    <p:extLst>
      <p:ext uri="{BB962C8B-B14F-4D97-AF65-F5344CB8AC3E}">
        <p14:creationId xmlns:p14="http://schemas.microsoft.com/office/powerpoint/2010/main" val="3335839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9B9C8-F231-6D2E-483A-D0ED0B224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C8521E-1656-96ED-D7B8-A8D2390B0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080" y="188640"/>
            <a:ext cx="5926224" cy="7083137"/>
          </a:xfrm>
        </p:spPr>
      </p:pic>
    </p:spTree>
    <p:extLst>
      <p:ext uri="{BB962C8B-B14F-4D97-AF65-F5344CB8AC3E}">
        <p14:creationId xmlns:p14="http://schemas.microsoft.com/office/powerpoint/2010/main" val="2407574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A826C-4C60-849E-263E-D147F99EC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E22A3-9D24-C986-A82B-B283880726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779" y="188640"/>
            <a:ext cx="5126469" cy="6753270"/>
          </a:xfrm>
        </p:spPr>
      </p:pic>
    </p:spTree>
    <p:extLst>
      <p:ext uri="{BB962C8B-B14F-4D97-AF65-F5344CB8AC3E}">
        <p14:creationId xmlns:p14="http://schemas.microsoft.com/office/powerpoint/2010/main" val="3170565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3D25A7-95DF-7942-F38F-3E63134C0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342DAE-3BC0-DD86-5F4B-059229865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670834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8E08C-7220-C432-A9E6-120465041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393F27-F8C9-E415-3390-4E3B9EB3F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14" y="0"/>
            <a:ext cx="5847482" cy="7350340"/>
          </a:xfrm>
        </p:spPr>
      </p:pic>
    </p:spTree>
    <p:extLst>
      <p:ext uri="{BB962C8B-B14F-4D97-AF65-F5344CB8AC3E}">
        <p14:creationId xmlns:p14="http://schemas.microsoft.com/office/powerpoint/2010/main" val="714407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74836-3D1D-5D7D-9F14-4CA14403D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ACCE0-EC70-841B-88B1-1B7DF39BE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5956072" cy="6794000"/>
          </a:xfrm>
        </p:spPr>
      </p:pic>
    </p:spTree>
    <p:extLst>
      <p:ext uri="{BB962C8B-B14F-4D97-AF65-F5344CB8AC3E}">
        <p14:creationId xmlns:p14="http://schemas.microsoft.com/office/powerpoint/2010/main" val="3639609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C9307A-340C-4457-C620-84E708CA4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34457D-4A63-29CC-3894-B73FEE014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353927"/>
            <a:ext cx="6480720" cy="14390650"/>
          </a:xfrm>
        </p:spPr>
      </p:pic>
    </p:spTree>
    <p:extLst>
      <p:ext uri="{BB962C8B-B14F-4D97-AF65-F5344CB8AC3E}">
        <p14:creationId xmlns:p14="http://schemas.microsoft.com/office/powerpoint/2010/main" val="1545528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0417D-E4FF-E174-C9D1-4787DA224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A211B2-7CDD-7086-62DA-93096DCD02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544616" cy="7389308"/>
          </a:xfrm>
        </p:spPr>
      </p:pic>
    </p:spTree>
    <p:extLst>
      <p:ext uri="{BB962C8B-B14F-4D97-AF65-F5344CB8AC3E}">
        <p14:creationId xmlns:p14="http://schemas.microsoft.com/office/powerpoint/2010/main" val="4171213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C2669-F2CE-015B-B262-6F56EDEC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B4B399-896C-0DC6-3688-257743E43E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240" y="260648"/>
            <a:ext cx="6708112" cy="7088807"/>
          </a:xfrm>
        </p:spPr>
      </p:pic>
    </p:spTree>
    <p:extLst>
      <p:ext uri="{BB962C8B-B14F-4D97-AF65-F5344CB8AC3E}">
        <p14:creationId xmlns:p14="http://schemas.microsoft.com/office/powerpoint/2010/main" val="3800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E8A570-2777-7D51-9E55-8F0F80B47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A3E104-19F4-9DD5-9B0E-995E095B6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97739"/>
            <a:ext cx="4403288" cy="6290413"/>
          </a:xfrm>
        </p:spPr>
      </p:pic>
    </p:spTree>
    <p:extLst>
      <p:ext uri="{BB962C8B-B14F-4D97-AF65-F5344CB8AC3E}">
        <p14:creationId xmlns:p14="http://schemas.microsoft.com/office/powerpoint/2010/main" val="375628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2699BF-269B-DDC4-A2C4-AFD126BF6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FC2B9F-6346-0E34-68B6-3C3B9DC87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68507"/>
            <a:ext cx="5256584" cy="6835558"/>
          </a:xfrm>
        </p:spPr>
      </p:pic>
    </p:spTree>
    <p:extLst>
      <p:ext uri="{BB962C8B-B14F-4D97-AF65-F5344CB8AC3E}">
        <p14:creationId xmlns:p14="http://schemas.microsoft.com/office/powerpoint/2010/main" val="2486718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91B542-F4AE-DABF-BCF3-2F0437CE0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5DE579-E5EF-FBA8-8BD5-B1E8FACAB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260"/>
            <a:ext cx="5328592" cy="7040632"/>
          </a:xfrm>
        </p:spPr>
      </p:pic>
    </p:spTree>
    <p:extLst>
      <p:ext uri="{BB962C8B-B14F-4D97-AF65-F5344CB8AC3E}">
        <p14:creationId xmlns:p14="http://schemas.microsoft.com/office/powerpoint/2010/main" val="134167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05004-AF93-6CCC-4C40-F0BF42605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36B12-EC98-FEA1-E224-D5E09A994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4" y="-963488"/>
            <a:ext cx="8887250" cy="8701396"/>
          </a:xfrm>
        </p:spPr>
      </p:pic>
    </p:spTree>
    <p:extLst>
      <p:ext uri="{BB962C8B-B14F-4D97-AF65-F5344CB8AC3E}">
        <p14:creationId xmlns:p14="http://schemas.microsoft.com/office/powerpoint/2010/main" val="384559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7074F-13F0-6C36-D109-3C3247C63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8B2EA6-B53E-5A5D-FDBE-6716C2540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382" y="0"/>
            <a:ext cx="6942954" cy="6810959"/>
          </a:xfrm>
        </p:spPr>
      </p:pic>
    </p:spTree>
    <p:extLst>
      <p:ext uri="{BB962C8B-B14F-4D97-AF65-F5344CB8AC3E}">
        <p14:creationId xmlns:p14="http://schemas.microsoft.com/office/powerpoint/2010/main" val="231639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5CA9E1-EC54-590C-3DD2-14313D4BA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DF6240-CD36-702E-23FE-CFDB734AB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05108"/>
            <a:ext cx="5904656" cy="10058124"/>
          </a:xfrm>
        </p:spPr>
      </p:pic>
    </p:spTree>
    <p:extLst>
      <p:ext uri="{BB962C8B-B14F-4D97-AF65-F5344CB8AC3E}">
        <p14:creationId xmlns:p14="http://schemas.microsoft.com/office/powerpoint/2010/main" val="444507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369DD-47A5-A3A7-9377-C76EE7623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2FE38-E51D-CF4C-5E27-71C214D5B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220" y="-387424"/>
            <a:ext cx="6884132" cy="8130867"/>
          </a:xfrm>
        </p:spPr>
      </p:pic>
    </p:spTree>
    <p:extLst>
      <p:ext uri="{BB962C8B-B14F-4D97-AF65-F5344CB8AC3E}">
        <p14:creationId xmlns:p14="http://schemas.microsoft.com/office/powerpoint/2010/main" val="4198975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1E2BC-C744-A801-060B-045767AEB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96D252-8D80-9031-BDF4-9A0C9E3A8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90668"/>
            <a:ext cx="4896544" cy="8703934"/>
          </a:xfrm>
        </p:spPr>
      </p:pic>
    </p:spTree>
    <p:extLst>
      <p:ext uri="{BB962C8B-B14F-4D97-AF65-F5344CB8AC3E}">
        <p14:creationId xmlns:p14="http://schemas.microsoft.com/office/powerpoint/2010/main" val="242661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0AD48-9009-29F2-1640-C10E7DB73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8BF9E2-EE9D-9233-5123-DC13A642B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06462"/>
            <a:ext cx="6336704" cy="8264220"/>
          </a:xfrm>
        </p:spPr>
      </p:pic>
    </p:spTree>
    <p:extLst>
      <p:ext uri="{BB962C8B-B14F-4D97-AF65-F5344CB8AC3E}">
        <p14:creationId xmlns:p14="http://schemas.microsoft.com/office/powerpoint/2010/main" val="1728812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2128B-02EB-B2AC-6D2F-4D67C2E7F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6D4E9B-CDBD-3D56-3B2D-1FF245CD6B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04552"/>
            <a:ext cx="5988323" cy="5988323"/>
          </a:xfrm>
        </p:spPr>
      </p:pic>
    </p:spTree>
    <p:extLst>
      <p:ext uri="{BB962C8B-B14F-4D97-AF65-F5344CB8AC3E}">
        <p14:creationId xmlns:p14="http://schemas.microsoft.com/office/powerpoint/2010/main" val="3858133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D33BB-AEB3-E884-8386-6EBE7F73C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78567F-061B-4EB4-6545-81E446784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25132"/>
            <a:ext cx="4968552" cy="7311142"/>
          </a:xfrm>
        </p:spPr>
      </p:pic>
    </p:spTree>
    <p:extLst>
      <p:ext uri="{BB962C8B-B14F-4D97-AF65-F5344CB8AC3E}">
        <p14:creationId xmlns:p14="http://schemas.microsoft.com/office/powerpoint/2010/main" val="513680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765C71-A6B1-F870-1997-F6F562E86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2E0FD-C065-ACC4-FA17-89EC9F1C4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15483"/>
            <a:ext cx="5184575" cy="7057332"/>
          </a:xfrm>
        </p:spPr>
      </p:pic>
    </p:spTree>
    <p:extLst>
      <p:ext uri="{BB962C8B-B14F-4D97-AF65-F5344CB8AC3E}">
        <p14:creationId xmlns:p14="http://schemas.microsoft.com/office/powerpoint/2010/main" val="853318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BAE19-5B02-93FC-AADE-05E3DFDF4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4DAC21-399B-34E0-88B0-C19F542088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91343"/>
            <a:ext cx="6228176" cy="567531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54D8754-22CF-2491-ED03-04BAB3B2D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636" y="5274146"/>
            <a:ext cx="1223164" cy="99251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548A2DD-A201-734C-9BE6-6DB02B0879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59" y="5480199"/>
            <a:ext cx="1753057" cy="99251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DCD4739-1C48-D6A3-AD56-BF36AFEA99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2043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497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 N°41</dc:title>
  <dc:creator>Perroquet34740</dc:creator>
  <cp:lastModifiedBy>jean-louis BEYAERT</cp:lastModifiedBy>
  <cp:revision>5</cp:revision>
  <dcterms:created xsi:type="dcterms:W3CDTF">2024-09-23T18:39:28Z</dcterms:created>
  <dcterms:modified xsi:type="dcterms:W3CDTF">2024-09-23T19:17:18Z</dcterms:modified>
</cp:coreProperties>
</file>