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20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6970B-648A-4C80-8DA5-D2FF518546E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9AA4B-C066-4F18-9F3D-30789554E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089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29AA4B-C066-4F18-9F3D-30789554ED7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1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460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724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45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850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993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16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965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094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12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757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7702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ED7D1-575B-4021-BB89-27FC9A6C9526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45E5A-373A-4BB4-A001-F6F6AB929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6290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8106A-5B46-3F74-FF40-574AC3773E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85F55B-ACF2-3021-1347-9DCB3BCD6C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44E562D-4075-E522-DBC8-D5DD52C59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1340768"/>
            <a:ext cx="3709670" cy="52578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1FC0FC9-FDBD-E4C2-BB7B-953A0195EC98}"/>
              </a:ext>
            </a:extLst>
          </p:cNvPr>
          <p:cNvSpPr/>
          <p:nvPr/>
        </p:nvSpPr>
        <p:spPr>
          <a:xfrm>
            <a:off x="4010492" y="2967335"/>
            <a:ext cx="4171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Votre texte ici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ACF0EB-F47A-EB48-2C19-7799E689AD4B}"/>
              </a:ext>
            </a:extLst>
          </p:cNvPr>
          <p:cNvSpPr/>
          <p:nvPr/>
        </p:nvSpPr>
        <p:spPr>
          <a:xfrm>
            <a:off x="983433" y="486771"/>
            <a:ext cx="97653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N°39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8DEDF8A2-84F5-D8F0-300D-74EDCB49D2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88687" cy="6857999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28EA0D9A-BA9E-AA56-826F-01717B4351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4904379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01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F165C5-A8E5-E37F-8963-1EFEC78B1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2F61A-8404-3417-3A46-06FD6F94A0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39" y="116632"/>
            <a:ext cx="6754208" cy="6741368"/>
          </a:xfrm>
        </p:spPr>
      </p:pic>
    </p:spTree>
    <p:extLst>
      <p:ext uri="{BB962C8B-B14F-4D97-AF65-F5344CB8AC3E}">
        <p14:creationId xmlns:p14="http://schemas.microsoft.com/office/powerpoint/2010/main" val="392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93911D-4C06-4432-B520-70EAF4422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65E39-3B53-63CD-221D-6BB41B87F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408712" cy="6408712"/>
          </a:xfrm>
        </p:spPr>
      </p:pic>
    </p:spTree>
    <p:extLst>
      <p:ext uri="{BB962C8B-B14F-4D97-AF65-F5344CB8AC3E}">
        <p14:creationId xmlns:p14="http://schemas.microsoft.com/office/powerpoint/2010/main" val="299811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1CDE1F-018E-DA66-0A87-F7FDB18C7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962313-22AA-F0B2-A663-13B2BC000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8276"/>
            <a:ext cx="6950115" cy="6408712"/>
          </a:xfrm>
        </p:spPr>
      </p:pic>
    </p:spTree>
    <p:extLst>
      <p:ext uri="{BB962C8B-B14F-4D97-AF65-F5344CB8AC3E}">
        <p14:creationId xmlns:p14="http://schemas.microsoft.com/office/powerpoint/2010/main" val="3042449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E3140-09CA-79FD-65B3-81737C06E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EF76A4-396C-92C4-02ED-760074F0C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23" y="116632"/>
            <a:ext cx="6942004" cy="6741368"/>
          </a:xfrm>
        </p:spPr>
      </p:pic>
    </p:spTree>
    <p:extLst>
      <p:ext uri="{BB962C8B-B14F-4D97-AF65-F5344CB8AC3E}">
        <p14:creationId xmlns:p14="http://schemas.microsoft.com/office/powerpoint/2010/main" val="3432269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09FEA-D9CE-CEE6-2EB2-7A9B1ADB0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108292-C1BB-5010-5BA2-A656C302E1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92696"/>
            <a:ext cx="8660889" cy="5988323"/>
          </a:xfrm>
        </p:spPr>
      </p:pic>
    </p:spTree>
    <p:extLst>
      <p:ext uri="{BB962C8B-B14F-4D97-AF65-F5344CB8AC3E}">
        <p14:creationId xmlns:p14="http://schemas.microsoft.com/office/powerpoint/2010/main" val="1020945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E437A-3C88-26B4-BE4F-F2CF5AD2D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237579-DD2A-54CC-679D-9A7C01A0B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07" y="260648"/>
            <a:ext cx="7583162" cy="6597352"/>
          </a:xfrm>
        </p:spPr>
      </p:pic>
    </p:spTree>
    <p:extLst>
      <p:ext uri="{BB962C8B-B14F-4D97-AF65-F5344CB8AC3E}">
        <p14:creationId xmlns:p14="http://schemas.microsoft.com/office/powerpoint/2010/main" val="142289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BD26B7-153E-A451-640B-3B7BC191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B17B35-7D20-78AD-CEB7-60A44ED5F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045" y="0"/>
            <a:ext cx="6317526" cy="6858000"/>
          </a:xfrm>
        </p:spPr>
      </p:pic>
    </p:spTree>
    <p:extLst>
      <p:ext uri="{BB962C8B-B14F-4D97-AF65-F5344CB8AC3E}">
        <p14:creationId xmlns:p14="http://schemas.microsoft.com/office/powerpoint/2010/main" val="3082455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1D807-F5DB-07C5-2C27-2BC5AED40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938FA9-39FA-86AC-AE5A-91E3F6120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84" y="0"/>
            <a:ext cx="6843936" cy="6908994"/>
          </a:xfrm>
        </p:spPr>
      </p:pic>
    </p:spTree>
    <p:extLst>
      <p:ext uri="{BB962C8B-B14F-4D97-AF65-F5344CB8AC3E}">
        <p14:creationId xmlns:p14="http://schemas.microsoft.com/office/powerpoint/2010/main" val="4076703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0A867-0CBD-BBEE-E779-987205834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792AC-FF9D-2F35-C427-CD3B4C85B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637322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4F8A5-5F8A-A8A3-6882-08A147325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166BC-9809-3DF3-120C-21AB095C7C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98021"/>
            <a:ext cx="9599968" cy="6559979"/>
          </a:xfrm>
        </p:spPr>
      </p:pic>
    </p:spTree>
    <p:extLst>
      <p:ext uri="{BB962C8B-B14F-4D97-AF65-F5344CB8AC3E}">
        <p14:creationId xmlns:p14="http://schemas.microsoft.com/office/powerpoint/2010/main" val="2409587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B1973-9431-6AEA-5F26-CB85F421A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0547AB-62F8-4CBB-493D-C6B8CF810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886492"/>
            <a:ext cx="7704855" cy="16684089"/>
          </a:xfrm>
        </p:spPr>
      </p:pic>
    </p:spTree>
    <p:extLst>
      <p:ext uri="{BB962C8B-B14F-4D97-AF65-F5344CB8AC3E}">
        <p14:creationId xmlns:p14="http://schemas.microsoft.com/office/powerpoint/2010/main" val="1901460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4D1FB-4BC5-2C17-9FB0-210EC9351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802279-2373-6F1C-20B4-4AF6C671A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65553"/>
            <a:ext cx="7350823" cy="7029400"/>
          </a:xfrm>
        </p:spPr>
      </p:pic>
    </p:spTree>
    <p:extLst>
      <p:ext uri="{BB962C8B-B14F-4D97-AF65-F5344CB8AC3E}">
        <p14:creationId xmlns:p14="http://schemas.microsoft.com/office/powerpoint/2010/main" val="321908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E3569-674E-C1A9-450B-7EC3F3832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F854C3-D553-9F7D-ED8B-B8518BDF3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6101312" cy="8131217"/>
          </a:xfrm>
        </p:spPr>
      </p:pic>
    </p:spTree>
    <p:extLst>
      <p:ext uri="{BB962C8B-B14F-4D97-AF65-F5344CB8AC3E}">
        <p14:creationId xmlns:p14="http://schemas.microsoft.com/office/powerpoint/2010/main" val="141914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48217-ECAA-0B79-8ADE-2EE891C26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20B44-86E5-2766-D8CA-50036D79E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78716" cy="6812044"/>
          </a:xfrm>
        </p:spPr>
      </p:pic>
    </p:spTree>
    <p:extLst>
      <p:ext uri="{BB962C8B-B14F-4D97-AF65-F5344CB8AC3E}">
        <p14:creationId xmlns:p14="http://schemas.microsoft.com/office/powerpoint/2010/main" val="256145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2A7C7-DCC9-AC0D-F2FA-81129D043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2DE025-80DA-44BB-D294-1250F38D5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6020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893854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9543F2-6EC8-DA76-BB6E-EB135D57F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2D0699-D6DE-B646-1B42-9E18B4E95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638" y="0"/>
            <a:ext cx="5164602" cy="6878364"/>
          </a:xfrm>
        </p:spPr>
      </p:pic>
    </p:spTree>
    <p:extLst>
      <p:ext uri="{BB962C8B-B14F-4D97-AF65-F5344CB8AC3E}">
        <p14:creationId xmlns:p14="http://schemas.microsoft.com/office/powerpoint/2010/main" val="3026225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BC51E-885F-EEB7-1685-473E671B9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6B67A-5C30-CE51-FF44-1D9898990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87" y="0"/>
            <a:ext cx="5492993" cy="7393611"/>
          </a:xfrm>
        </p:spPr>
      </p:pic>
    </p:spTree>
    <p:extLst>
      <p:ext uri="{BB962C8B-B14F-4D97-AF65-F5344CB8AC3E}">
        <p14:creationId xmlns:p14="http://schemas.microsoft.com/office/powerpoint/2010/main" val="2723139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34AD2-53F7-834D-34B8-D62C91CF4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A672C-2E2A-7F80-44C3-834760BE9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61" y="0"/>
            <a:ext cx="7048999" cy="7405564"/>
          </a:xfrm>
        </p:spPr>
      </p:pic>
    </p:spTree>
    <p:extLst>
      <p:ext uri="{BB962C8B-B14F-4D97-AF65-F5344CB8AC3E}">
        <p14:creationId xmlns:p14="http://schemas.microsoft.com/office/powerpoint/2010/main" val="278233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F05EE-0255-F430-1244-36F7564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75C1EE-F685-FEBF-8E41-B7CD78041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464" y="-22354"/>
            <a:ext cx="6901071" cy="6992912"/>
          </a:xfrm>
        </p:spPr>
      </p:pic>
    </p:spTree>
    <p:extLst>
      <p:ext uri="{BB962C8B-B14F-4D97-AF65-F5344CB8AC3E}">
        <p14:creationId xmlns:p14="http://schemas.microsoft.com/office/powerpoint/2010/main" val="4136587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D3A94-8D39-C899-90A9-6E981FD23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8EC13-0B7A-4070-658C-17AD21D53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91154"/>
            <a:ext cx="8267110" cy="6675692"/>
          </a:xfrm>
        </p:spPr>
      </p:pic>
    </p:spTree>
    <p:extLst>
      <p:ext uri="{BB962C8B-B14F-4D97-AF65-F5344CB8AC3E}">
        <p14:creationId xmlns:p14="http://schemas.microsoft.com/office/powerpoint/2010/main" val="2032700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5AA50-F8F3-6EDF-10C4-72FC977A9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5348FB-043C-D4BC-2677-8D74936C7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27366" cy="6887091"/>
          </a:xfrm>
        </p:spPr>
      </p:pic>
    </p:spTree>
    <p:extLst>
      <p:ext uri="{BB962C8B-B14F-4D97-AF65-F5344CB8AC3E}">
        <p14:creationId xmlns:p14="http://schemas.microsoft.com/office/powerpoint/2010/main" val="1584176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335143-B3B6-C74D-14E7-34AC97F74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09434-B594-8083-3CE6-841EB14F07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330669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D9170-AD67-AB13-F26A-75686E10C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9A06E-FB8E-100F-2E38-28E3ABB53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38191"/>
            <a:ext cx="5279417" cy="6060331"/>
          </a:xfrm>
        </p:spPr>
      </p:pic>
    </p:spTree>
    <p:extLst>
      <p:ext uri="{BB962C8B-B14F-4D97-AF65-F5344CB8AC3E}">
        <p14:creationId xmlns:p14="http://schemas.microsoft.com/office/powerpoint/2010/main" val="1686529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26048-A74F-AB7C-2582-AA9717A1A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47DCBD-9A8A-E7C6-075B-9C9BBDEBF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120012" cy="6835754"/>
          </a:xfrm>
        </p:spPr>
      </p:pic>
    </p:spTree>
    <p:extLst>
      <p:ext uri="{BB962C8B-B14F-4D97-AF65-F5344CB8AC3E}">
        <p14:creationId xmlns:p14="http://schemas.microsoft.com/office/powerpoint/2010/main" val="2062760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209D3-BABE-70AF-DE08-A571E3386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6A7C0-9C64-B2B5-A607-CD133BEBF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85998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485BF-CCAE-E828-C42E-73CBB9B96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E0BAA1-B5FC-7586-DE5E-A40090234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2115616"/>
            <a:ext cx="8612903" cy="9562617"/>
          </a:xfrm>
        </p:spPr>
      </p:pic>
    </p:spTree>
    <p:extLst>
      <p:ext uri="{BB962C8B-B14F-4D97-AF65-F5344CB8AC3E}">
        <p14:creationId xmlns:p14="http://schemas.microsoft.com/office/powerpoint/2010/main" val="1465004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2E5EFB-8A1E-42D2-D815-A06988ED9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240013-313F-878B-44F3-FBA47E29C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0765"/>
            <a:ext cx="7875757" cy="6694393"/>
          </a:xfrm>
        </p:spPr>
      </p:pic>
    </p:spTree>
    <p:extLst>
      <p:ext uri="{BB962C8B-B14F-4D97-AF65-F5344CB8AC3E}">
        <p14:creationId xmlns:p14="http://schemas.microsoft.com/office/powerpoint/2010/main" val="113492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577D3-A1C2-87C0-D2C9-83551D625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D819D2-B42B-AD30-0A75-0F5A1BF8B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427803"/>
            <a:ext cx="5696718" cy="8241831"/>
          </a:xfrm>
        </p:spPr>
      </p:pic>
    </p:spTree>
    <p:extLst>
      <p:ext uri="{BB962C8B-B14F-4D97-AF65-F5344CB8AC3E}">
        <p14:creationId xmlns:p14="http://schemas.microsoft.com/office/powerpoint/2010/main" val="1995356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E92B24-67BD-D0D5-3A40-55C08C06E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460937-F4BC-8841-C680-8CD144AF21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4394"/>
            <a:ext cx="4824535" cy="7053362"/>
          </a:xfrm>
        </p:spPr>
      </p:pic>
    </p:spTree>
    <p:extLst>
      <p:ext uri="{BB962C8B-B14F-4D97-AF65-F5344CB8AC3E}">
        <p14:creationId xmlns:p14="http://schemas.microsoft.com/office/powerpoint/2010/main" val="3829984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34699-E114-4768-7760-F823F7640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1A9ECC-06C4-A7E8-EE39-C853BC6A3F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467544"/>
            <a:ext cx="7706854" cy="8688527"/>
          </a:xfrm>
        </p:spPr>
      </p:pic>
    </p:spTree>
    <p:extLst>
      <p:ext uri="{BB962C8B-B14F-4D97-AF65-F5344CB8AC3E}">
        <p14:creationId xmlns:p14="http://schemas.microsoft.com/office/powerpoint/2010/main" val="1285907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86677-5E71-DCFB-B1A1-2BC8AEF17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FEBB09-FA8E-7662-2757-AA69CF756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86" y="0"/>
            <a:ext cx="9998428" cy="8581984"/>
          </a:xfrm>
        </p:spPr>
      </p:pic>
    </p:spTree>
    <p:extLst>
      <p:ext uri="{BB962C8B-B14F-4D97-AF65-F5344CB8AC3E}">
        <p14:creationId xmlns:p14="http://schemas.microsoft.com/office/powerpoint/2010/main" val="1142130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879386-07A0-15A5-02F7-712ECB842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48F716-DF55-AF0F-4F14-9E2A04664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538272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72CA7-BC8E-AE85-F30C-ADB8B5826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083FA4-9389-80B9-699D-AC84AD092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71534" cy="6725378"/>
          </a:xfrm>
        </p:spPr>
      </p:pic>
    </p:spTree>
    <p:extLst>
      <p:ext uri="{BB962C8B-B14F-4D97-AF65-F5344CB8AC3E}">
        <p14:creationId xmlns:p14="http://schemas.microsoft.com/office/powerpoint/2010/main" val="1410250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4F471-6B7C-660E-1096-7509A9103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17F61-9877-CD45-A9F6-B04D506FD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568" y="-171400"/>
            <a:ext cx="6612863" cy="9697073"/>
          </a:xfrm>
        </p:spPr>
      </p:pic>
    </p:spTree>
    <p:extLst>
      <p:ext uri="{BB962C8B-B14F-4D97-AF65-F5344CB8AC3E}">
        <p14:creationId xmlns:p14="http://schemas.microsoft.com/office/powerpoint/2010/main" val="310338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BF96E-162B-8BB9-E8B3-F90E20B9F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9A0C42-5478-7B12-486B-88DE08C63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470842"/>
            <a:ext cx="7351335" cy="5916315"/>
          </a:xfrm>
        </p:spPr>
      </p:pic>
    </p:spTree>
    <p:extLst>
      <p:ext uri="{BB962C8B-B14F-4D97-AF65-F5344CB8AC3E}">
        <p14:creationId xmlns:p14="http://schemas.microsoft.com/office/powerpoint/2010/main" val="512018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C4991-7B5D-8991-F81E-FF72FB795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B6ABD-6672-8EAF-3B8B-F73D19E064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6924"/>
            <a:ext cx="8357785" cy="6724151"/>
          </a:xfrm>
        </p:spPr>
      </p:pic>
    </p:spTree>
    <p:extLst>
      <p:ext uri="{BB962C8B-B14F-4D97-AF65-F5344CB8AC3E}">
        <p14:creationId xmlns:p14="http://schemas.microsoft.com/office/powerpoint/2010/main" val="290640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48D843-8B25-F634-67FB-5598D8E56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C3FA5C-1A62-111A-FC7A-0EDCADC99E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78610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FBCD8-B4B9-A928-EC64-5F3810D47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0713E4-CF96-A7C6-03EB-B4C43C335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14" y="-243408"/>
            <a:ext cx="11346486" cy="8100131"/>
          </a:xfrm>
        </p:spPr>
      </p:pic>
    </p:spTree>
    <p:extLst>
      <p:ext uri="{BB962C8B-B14F-4D97-AF65-F5344CB8AC3E}">
        <p14:creationId xmlns:p14="http://schemas.microsoft.com/office/powerpoint/2010/main" val="1853627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BAA0B-7A3F-944A-B65C-6139AF28D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DCFC13-934A-64E0-15AD-A269E9E552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16282"/>
            <a:ext cx="4680520" cy="6825019"/>
          </a:xfrm>
        </p:spPr>
      </p:pic>
    </p:spTree>
    <p:extLst>
      <p:ext uri="{BB962C8B-B14F-4D97-AF65-F5344CB8AC3E}">
        <p14:creationId xmlns:p14="http://schemas.microsoft.com/office/powerpoint/2010/main" val="122503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BDD49-5A87-DC85-CED1-9FB858AA6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C4065A-FB5F-0253-8945-4E21E3D0BE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28466"/>
            <a:ext cx="5112568" cy="6706603"/>
          </a:xfrm>
        </p:spPr>
      </p:pic>
    </p:spTree>
    <p:extLst>
      <p:ext uri="{BB962C8B-B14F-4D97-AF65-F5344CB8AC3E}">
        <p14:creationId xmlns:p14="http://schemas.microsoft.com/office/powerpoint/2010/main" val="281860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FA50ED-3057-1272-C37B-77F216B2D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51E991-4786-89E7-2F2E-33AA46DB4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026" y="116632"/>
            <a:ext cx="6145270" cy="6857936"/>
          </a:xfrm>
        </p:spPr>
      </p:pic>
    </p:spTree>
    <p:extLst>
      <p:ext uri="{BB962C8B-B14F-4D97-AF65-F5344CB8AC3E}">
        <p14:creationId xmlns:p14="http://schemas.microsoft.com/office/powerpoint/2010/main" val="409724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DDA97-0D07-709B-C051-36C27D05D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0422B3-40BD-EF8A-4A6E-B9949F702C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34" y="116631"/>
            <a:ext cx="5261322" cy="6911737"/>
          </a:xfrm>
        </p:spPr>
      </p:pic>
    </p:spTree>
    <p:extLst>
      <p:ext uri="{BB962C8B-B14F-4D97-AF65-F5344CB8AC3E}">
        <p14:creationId xmlns:p14="http://schemas.microsoft.com/office/powerpoint/2010/main" val="56647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466661-705C-214D-7B24-2490E0650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D79055-F617-1994-EC30-7760ACDB75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323528"/>
            <a:ext cx="5916013" cy="7572499"/>
          </a:xfrm>
        </p:spPr>
      </p:pic>
    </p:spTree>
    <p:extLst>
      <p:ext uri="{BB962C8B-B14F-4D97-AF65-F5344CB8AC3E}">
        <p14:creationId xmlns:p14="http://schemas.microsoft.com/office/powerpoint/2010/main" val="2917183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0A194-2A0F-59F0-9C54-C6EE63F60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4C5EA7-E7E0-C186-760D-7674526994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341" y="0"/>
            <a:ext cx="5385931" cy="7336010"/>
          </a:xfrm>
        </p:spPr>
      </p:pic>
    </p:spTree>
    <p:extLst>
      <p:ext uri="{BB962C8B-B14F-4D97-AF65-F5344CB8AC3E}">
        <p14:creationId xmlns:p14="http://schemas.microsoft.com/office/powerpoint/2010/main" val="1932624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4EF7E6-BD27-CD98-6B55-62EBDE551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17E0C8-9B25-10F9-68BA-60AE876A9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475656"/>
            <a:ext cx="7315063" cy="10032089"/>
          </a:xfrm>
        </p:spPr>
      </p:pic>
    </p:spTree>
    <p:extLst>
      <p:ext uri="{BB962C8B-B14F-4D97-AF65-F5344CB8AC3E}">
        <p14:creationId xmlns:p14="http://schemas.microsoft.com/office/powerpoint/2010/main" val="2979199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CB1C7C-FA9A-9280-9AB0-8823CC88A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010D6C-BDFA-A1EB-ED09-331853E3C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725" y="-243408"/>
            <a:ext cx="8954739" cy="7954795"/>
          </a:xfrm>
        </p:spPr>
      </p:pic>
    </p:spTree>
    <p:extLst>
      <p:ext uri="{BB962C8B-B14F-4D97-AF65-F5344CB8AC3E}">
        <p14:creationId xmlns:p14="http://schemas.microsoft.com/office/powerpoint/2010/main" val="1603134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99F7D-1707-E2BD-49C0-DFBE59CA2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23F942-EF91-26BC-BD1B-30A68DF283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7800"/>
            <a:ext cx="5948409" cy="6615627"/>
          </a:xfrm>
        </p:spPr>
      </p:pic>
    </p:spTree>
    <p:extLst>
      <p:ext uri="{BB962C8B-B14F-4D97-AF65-F5344CB8AC3E}">
        <p14:creationId xmlns:p14="http://schemas.microsoft.com/office/powerpoint/2010/main" val="637086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009F8-A251-D9E4-9B75-17FC6156B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DD2F67-7788-DFB1-7682-0F6B311FE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869" y="0"/>
            <a:ext cx="6950200" cy="7461448"/>
          </a:xfrm>
        </p:spPr>
      </p:pic>
    </p:spTree>
    <p:extLst>
      <p:ext uri="{BB962C8B-B14F-4D97-AF65-F5344CB8AC3E}">
        <p14:creationId xmlns:p14="http://schemas.microsoft.com/office/powerpoint/2010/main" val="4057079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FF7AF-3956-76E7-99F4-BFA57ABAE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4D20430-6F25-55A6-D9C0-AA9C7EE14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021426"/>
            <a:ext cx="3963542" cy="5013176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47B1B22-D77F-6499-628E-81E0CBDB9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817" y="5157192"/>
            <a:ext cx="1495983" cy="121388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A1C8A244-0B63-8068-0679-11F464FC7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29" y="5614310"/>
            <a:ext cx="1651357" cy="934931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BCB01B6A-713F-4A99-4058-5787309380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1924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88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11</Words>
  <Application>Microsoft Office PowerPoint</Application>
  <PresentationFormat>Grand écran</PresentationFormat>
  <Paragraphs>3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sesy &amp; coquin N°39</dc:title>
  <dc:creator>Perroquet34740</dc:creator>
  <cp:lastModifiedBy>jean-louis BEYAERT</cp:lastModifiedBy>
  <cp:revision>3</cp:revision>
  <dcterms:created xsi:type="dcterms:W3CDTF">2024-09-13T12:47:58Z</dcterms:created>
  <dcterms:modified xsi:type="dcterms:W3CDTF">2024-09-13T13:21:45Z</dcterms:modified>
</cp:coreProperties>
</file>