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168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70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848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754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83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48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862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707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072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415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969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8AA2A-6DDB-4ACC-9F85-DEA475EDCF83}" type="datetimeFigureOut">
              <a:rPr lang="fr-FR" smtClean="0"/>
              <a:t>15/01/2025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42A01-E1BA-4415-9272-3A8F409270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559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CCCA3-C1E3-DCE9-C375-77CE93EC49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DE89A7-6177-413F-0FD6-C67E472B0F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2CD7115-253A-0CD2-0A2F-CD7255C13F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4799029-A7EF-B40A-053C-C5D27C8E7799}"/>
              </a:ext>
            </a:extLst>
          </p:cNvPr>
          <p:cNvSpPr/>
          <p:nvPr/>
        </p:nvSpPr>
        <p:spPr>
          <a:xfrm>
            <a:off x="1127448" y="404664"/>
            <a:ext cx="96213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N°38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33CC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DE07BC3-FF41-3794-E879-CE68820B71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0" y="4713768"/>
            <a:ext cx="2057400" cy="14668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AF07476-15AC-B3D2-C0FB-A73EC5B053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621374"/>
            <a:ext cx="5332040" cy="494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23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61D72-199D-5576-5102-79FD56461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13676-1983-EB56-4695-C1359A5E17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547115" cy="6913332"/>
          </a:xfrm>
        </p:spPr>
      </p:pic>
    </p:spTree>
    <p:extLst>
      <p:ext uri="{BB962C8B-B14F-4D97-AF65-F5344CB8AC3E}">
        <p14:creationId xmlns:p14="http://schemas.microsoft.com/office/powerpoint/2010/main" val="3020706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98F27-7D29-0CAC-503B-78F49DC50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8A8729-D631-6D9F-CD1F-F04C1E260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6632"/>
            <a:ext cx="8685764" cy="6624736"/>
          </a:xfrm>
        </p:spPr>
      </p:pic>
    </p:spTree>
    <p:extLst>
      <p:ext uri="{BB962C8B-B14F-4D97-AF65-F5344CB8AC3E}">
        <p14:creationId xmlns:p14="http://schemas.microsoft.com/office/powerpoint/2010/main" val="3415083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6675E-3E40-2EE7-8726-04617C2D2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28B747-0AB9-EDF3-FAEA-1A00FF2B1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381452" cy="7293089"/>
          </a:xfrm>
        </p:spPr>
      </p:pic>
    </p:spTree>
    <p:extLst>
      <p:ext uri="{BB962C8B-B14F-4D97-AF65-F5344CB8AC3E}">
        <p14:creationId xmlns:p14="http://schemas.microsoft.com/office/powerpoint/2010/main" val="930511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A8640-3A41-EA2B-2948-8EB7BE2E0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3B98D3-DF56-5DAF-3F68-4E50EF916B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38270" cy="6858000"/>
          </a:xfrm>
        </p:spPr>
      </p:pic>
    </p:spTree>
    <p:extLst>
      <p:ext uri="{BB962C8B-B14F-4D97-AF65-F5344CB8AC3E}">
        <p14:creationId xmlns:p14="http://schemas.microsoft.com/office/powerpoint/2010/main" val="2365609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0226D2-C5FB-9A1B-603B-412709C71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E8543B-AB06-26F1-1A6E-D656A5893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910" y="0"/>
            <a:ext cx="6409393" cy="6982097"/>
          </a:xfrm>
        </p:spPr>
      </p:pic>
    </p:spTree>
    <p:extLst>
      <p:ext uri="{BB962C8B-B14F-4D97-AF65-F5344CB8AC3E}">
        <p14:creationId xmlns:p14="http://schemas.microsoft.com/office/powerpoint/2010/main" val="3420485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C3F8D-74E8-7813-13B9-7A497C6C4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E68CF-E99B-E66A-FABA-7C60108C93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061890"/>
            <a:ext cx="5832648" cy="11421348"/>
          </a:xfrm>
        </p:spPr>
      </p:pic>
    </p:spTree>
    <p:extLst>
      <p:ext uri="{BB962C8B-B14F-4D97-AF65-F5344CB8AC3E}">
        <p14:creationId xmlns:p14="http://schemas.microsoft.com/office/powerpoint/2010/main" val="1930864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2F68F7-38FE-7ECC-EBF3-BD5821BEF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3EAB54-E4ED-1289-9FA6-9F4749284E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1998930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71DEB1-0A5E-A064-6D9B-4162B29A4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1E9CA-E26A-4BA6-0817-C8D24E9C2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73163"/>
            <a:ext cx="8866072" cy="6926619"/>
          </a:xfrm>
        </p:spPr>
      </p:pic>
    </p:spTree>
    <p:extLst>
      <p:ext uri="{BB962C8B-B14F-4D97-AF65-F5344CB8AC3E}">
        <p14:creationId xmlns:p14="http://schemas.microsoft.com/office/powerpoint/2010/main" val="3580824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78FB9-753A-A197-9940-52D1FB4AF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F8AFC-BE73-B4CD-D5A2-F7CF56BA25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623482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BBD69F-C542-4DC3-A136-CF0BCE962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03A7D5-9EC2-46DB-6548-8E76FD09C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694" y="-99392"/>
            <a:ext cx="6563610" cy="7032441"/>
          </a:xfrm>
        </p:spPr>
      </p:pic>
    </p:spTree>
    <p:extLst>
      <p:ext uri="{BB962C8B-B14F-4D97-AF65-F5344CB8AC3E}">
        <p14:creationId xmlns:p14="http://schemas.microsoft.com/office/powerpoint/2010/main" val="3548321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EC425-6E3D-7340-B3E4-52962493E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A7CA1A-40BB-A5A0-062B-D271ADE953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8676"/>
            <a:ext cx="6177953" cy="7035351"/>
          </a:xfrm>
        </p:spPr>
      </p:pic>
    </p:spTree>
    <p:extLst>
      <p:ext uri="{BB962C8B-B14F-4D97-AF65-F5344CB8AC3E}">
        <p14:creationId xmlns:p14="http://schemas.microsoft.com/office/powerpoint/2010/main" val="4248264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6F437-C0BC-3315-DEEF-92B7B8181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2BB567-B10F-DF4D-323D-8C59ABDDAE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280585" cy="6949242"/>
          </a:xfrm>
        </p:spPr>
      </p:pic>
    </p:spTree>
    <p:extLst>
      <p:ext uri="{BB962C8B-B14F-4D97-AF65-F5344CB8AC3E}">
        <p14:creationId xmlns:p14="http://schemas.microsoft.com/office/powerpoint/2010/main" val="850527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7450E-E7F0-A43F-2C78-FDB70DD49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0890E4-0948-931C-C1AF-AE76C37C8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3988117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AAE936-9EFB-1691-6E79-C45D2FC89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C5D948-32DE-2879-04A5-77CF3F010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292" y="0"/>
            <a:ext cx="5038947" cy="7003944"/>
          </a:xfrm>
        </p:spPr>
      </p:pic>
    </p:spTree>
    <p:extLst>
      <p:ext uri="{BB962C8B-B14F-4D97-AF65-F5344CB8AC3E}">
        <p14:creationId xmlns:p14="http://schemas.microsoft.com/office/powerpoint/2010/main" val="925309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D786A-F3C9-0C7A-E32D-04902F0C0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266A0-DA2D-6C83-59B1-5B2E05F06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880" y="116632"/>
            <a:ext cx="5043882" cy="6060331"/>
          </a:xfrm>
        </p:spPr>
      </p:pic>
    </p:spTree>
    <p:extLst>
      <p:ext uri="{BB962C8B-B14F-4D97-AF65-F5344CB8AC3E}">
        <p14:creationId xmlns:p14="http://schemas.microsoft.com/office/powerpoint/2010/main" val="357149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240D0-F754-44E7-70A1-9F8CA3233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1E3A8C-3E12-9C54-B9D9-F59C1592C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86" y="548680"/>
            <a:ext cx="9290570" cy="6185123"/>
          </a:xfrm>
        </p:spPr>
      </p:pic>
    </p:spTree>
    <p:extLst>
      <p:ext uri="{BB962C8B-B14F-4D97-AF65-F5344CB8AC3E}">
        <p14:creationId xmlns:p14="http://schemas.microsoft.com/office/powerpoint/2010/main" val="99460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30E1DE-17D4-2F61-0CA1-0826DD115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27FECB-984F-BD2D-0270-1B647BF6F3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684" y="0"/>
            <a:ext cx="5786821" cy="6858000"/>
          </a:xfrm>
        </p:spPr>
      </p:pic>
    </p:spTree>
    <p:extLst>
      <p:ext uri="{BB962C8B-B14F-4D97-AF65-F5344CB8AC3E}">
        <p14:creationId xmlns:p14="http://schemas.microsoft.com/office/powerpoint/2010/main" val="2952086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1558C5-EE61-C05F-29FE-AF235FDA7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1A4ACE-D892-87F9-F3DB-977B48AF7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82513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4233693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14078-6CAA-566D-D1B2-D471F00A6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03680-7E06-E8EE-1F3A-854B94F445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812" y="0"/>
            <a:ext cx="7767539" cy="6757760"/>
          </a:xfrm>
        </p:spPr>
      </p:pic>
    </p:spTree>
    <p:extLst>
      <p:ext uri="{BB962C8B-B14F-4D97-AF65-F5344CB8AC3E}">
        <p14:creationId xmlns:p14="http://schemas.microsoft.com/office/powerpoint/2010/main" val="3058644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0EB34-5CF3-53DA-2A09-9CB2108BD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328989-7DC2-D516-3E08-162B1204A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456025" cy="6944729"/>
          </a:xfrm>
        </p:spPr>
      </p:pic>
    </p:spTree>
    <p:extLst>
      <p:ext uri="{BB962C8B-B14F-4D97-AF65-F5344CB8AC3E}">
        <p14:creationId xmlns:p14="http://schemas.microsoft.com/office/powerpoint/2010/main" val="1795602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DBC21-FBE8-7106-26AB-3D4EAAEE4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CCBFFF-69C0-D600-625A-E984B5D5A3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93192"/>
            <a:ext cx="7981835" cy="7244383"/>
          </a:xfrm>
        </p:spPr>
      </p:pic>
    </p:spTree>
    <p:extLst>
      <p:ext uri="{BB962C8B-B14F-4D97-AF65-F5344CB8AC3E}">
        <p14:creationId xmlns:p14="http://schemas.microsoft.com/office/powerpoint/2010/main" val="246937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3F0C25-FAD1-23C9-C57E-31F9A5293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7503F8-DE54-0504-4306-C12F2B5037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9975"/>
            <a:ext cx="8080981" cy="6788025"/>
          </a:xfrm>
        </p:spPr>
      </p:pic>
    </p:spTree>
    <p:extLst>
      <p:ext uri="{BB962C8B-B14F-4D97-AF65-F5344CB8AC3E}">
        <p14:creationId xmlns:p14="http://schemas.microsoft.com/office/powerpoint/2010/main" val="2306636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04321-B92F-F730-51BE-618A2BECD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4930B8-5D13-3E90-C14D-A180FEA01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183" y="-315416"/>
            <a:ext cx="4965041" cy="7268217"/>
          </a:xfrm>
        </p:spPr>
      </p:pic>
    </p:spTree>
    <p:extLst>
      <p:ext uri="{BB962C8B-B14F-4D97-AF65-F5344CB8AC3E}">
        <p14:creationId xmlns:p14="http://schemas.microsoft.com/office/powerpoint/2010/main" val="2582529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F4D41-EFBB-5319-830E-7F231ED98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629A18-6346-75A0-BB87-A7B1CA3895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54" y="0"/>
            <a:ext cx="5502701" cy="6883946"/>
          </a:xfrm>
        </p:spPr>
      </p:pic>
    </p:spTree>
    <p:extLst>
      <p:ext uri="{BB962C8B-B14F-4D97-AF65-F5344CB8AC3E}">
        <p14:creationId xmlns:p14="http://schemas.microsoft.com/office/powerpoint/2010/main" val="3682932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0AD55-2C8E-5B21-9D4D-FF217121D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4A19F-52B3-1BCC-F122-947A97499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62" y="-99392"/>
            <a:ext cx="7068665" cy="7041789"/>
          </a:xfrm>
        </p:spPr>
      </p:pic>
    </p:spTree>
    <p:extLst>
      <p:ext uri="{BB962C8B-B14F-4D97-AF65-F5344CB8AC3E}">
        <p14:creationId xmlns:p14="http://schemas.microsoft.com/office/powerpoint/2010/main" val="389580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A2B5CF-ED44-0C51-B749-58BAB7426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BE5A90-5EEC-513F-3AF6-812C7F6306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0" y="0"/>
            <a:ext cx="5158360" cy="6884352"/>
          </a:xfrm>
        </p:spPr>
      </p:pic>
    </p:spTree>
    <p:extLst>
      <p:ext uri="{BB962C8B-B14F-4D97-AF65-F5344CB8AC3E}">
        <p14:creationId xmlns:p14="http://schemas.microsoft.com/office/powerpoint/2010/main" val="3063475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24AD4-14DB-3C24-09B3-13388F463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8D61F-7067-2C57-15AA-4DBB92064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548" y="116632"/>
            <a:ext cx="6139739" cy="6723365"/>
          </a:xfrm>
        </p:spPr>
      </p:pic>
    </p:spTree>
    <p:extLst>
      <p:ext uri="{BB962C8B-B14F-4D97-AF65-F5344CB8AC3E}">
        <p14:creationId xmlns:p14="http://schemas.microsoft.com/office/powerpoint/2010/main" val="1074728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798B9-59BB-349E-6D34-1BD627580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DB69A9-17BB-DB3A-9D2A-D49A01283E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4061117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4498E0-3074-0BAB-47A0-92E262CC9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54B378-D712-B117-F906-73820E008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675307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38AF5-7A8A-B558-B5B6-F8D8EDAF4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57E358-6589-1F06-489E-7622FD05D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77816"/>
            <a:ext cx="5652329" cy="6702367"/>
          </a:xfrm>
        </p:spPr>
      </p:pic>
    </p:spTree>
    <p:extLst>
      <p:ext uri="{BB962C8B-B14F-4D97-AF65-F5344CB8AC3E}">
        <p14:creationId xmlns:p14="http://schemas.microsoft.com/office/powerpoint/2010/main" val="132374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9A38CC-BB1E-1A57-0D3B-0E5A2B5D8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6C7500-2C18-9A30-FF04-CB91F7E30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2024424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8C945-2C74-775C-D835-0F2028288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6CBE0F-63B4-4094-80DA-1B587549F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66728"/>
            <a:ext cx="5112568" cy="6813518"/>
          </a:xfrm>
        </p:spPr>
      </p:pic>
    </p:spTree>
    <p:extLst>
      <p:ext uri="{BB962C8B-B14F-4D97-AF65-F5344CB8AC3E}">
        <p14:creationId xmlns:p14="http://schemas.microsoft.com/office/powerpoint/2010/main" val="2638556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C4837-1565-F7B0-568F-1E39836C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2D1970-01CE-5115-F207-0D9A32A17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32" y="-38091"/>
            <a:ext cx="10870936" cy="7194002"/>
          </a:xfrm>
        </p:spPr>
      </p:pic>
    </p:spTree>
    <p:extLst>
      <p:ext uri="{BB962C8B-B14F-4D97-AF65-F5344CB8AC3E}">
        <p14:creationId xmlns:p14="http://schemas.microsoft.com/office/powerpoint/2010/main" val="3097685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CC659-2F72-75D4-3173-AA8C69F90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99FD6-5664-C921-728E-F0C8F0DCA7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34" y="365124"/>
            <a:ext cx="6363377" cy="6508549"/>
          </a:xfrm>
        </p:spPr>
      </p:pic>
    </p:spTree>
    <p:extLst>
      <p:ext uri="{BB962C8B-B14F-4D97-AF65-F5344CB8AC3E}">
        <p14:creationId xmlns:p14="http://schemas.microsoft.com/office/powerpoint/2010/main" val="2712079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4AB7D-8C32-4180-0961-F12E2B7A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512200-D7CB-C5B2-801D-184831E34E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3890"/>
            <a:ext cx="7056784" cy="6855545"/>
          </a:xfrm>
        </p:spPr>
      </p:pic>
    </p:spTree>
    <p:extLst>
      <p:ext uri="{BB962C8B-B14F-4D97-AF65-F5344CB8AC3E}">
        <p14:creationId xmlns:p14="http://schemas.microsoft.com/office/powerpoint/2010/main" val="2945390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045065-B05A-7E1D-FD03-AF13459CD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C3C26-4952-86F5-E51D-496C31215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6034"/>
            <a:ext cx="4968552" cy="6840073"/>
          </a:xfrm>
        </p:spPr>
      </p:pic>
    </p:spTree>
    <p:extLst>
      <p:ext uri="{BB962C8B-B14F-4D97-AF65-F5344CB8AC3E}">
        <p14:creationId xmlns:p14="http://schemas.microsoft.com/office/powerpoint/2010/main" val="3680571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5C8D8-28C0-3E92-FD6C-BEBFD07E9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EFEC30-FD7F-7181-916E-507E7C6EF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486"/>
            <a:ext cx="4752528" cy="6920983"/>
          </a:xfrm>
        </p:spPr>
      </p:pic>
    </p:spTree>
    <p:extLst>
      <p:ext uri="{BB962C8B-B14F-4D97-AF65-F5344CB8AC3E}">
        <p14:creationId xmlns:p14="http://schemas.microsoft.com/office/powerpoint/2010/main" val="1407021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429DC-85EF-387B-3902-3771DDFEE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E9C142-6EFD-7C3D-530B-AE68208A4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1" y="43602"/>
            <a:ext cx="5021688" cy="6133361"/>
          </a:xfrm>
        </p:spPr>
      </p:pic>
    </p:spTree>
    <p:extLst>
      <p:ext uri="{BB962C8B-B14F-4D97-AF65-F5344CB8AC3E}">
        <p14:creationId xmlns:p14="http://schemas.microsoft.com/office/powerpoint/2010/main" val="2552725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9E55D-3666-E8EE-55C7-2B7AF351D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CCC469-E806-B1A2-4669-0693EB094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03" y="116632"/>
            <a:ext cx="10321365" cy="7697558"/>
          </a:xfrm>
        </p:spPr>
      </p:pic>
    </p:spTree>
    <p:extLst>
      <p:ext uri="{BB962C8B-B14F-4D97-AF65-F5344CB8AC3E}">
        <p14:creationId xmlns:p14="http://schemas.microsoft.com/office/powerpoint/2010/main" val="311738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E134F-EDB6-0E4A-2579-6D8A99A79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FAE370-F140-8322-D91D-C3C85E8DA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89179"/>
            <a:ext cx="5040559" cy="6679220"/>
          </a:xfrm>
        </p:spPr>
      </p:pic>
    </p:spTree>
    <p:extLst>
      <p:ext uri="{BB962C8B-B14F-4D97-AF65-F5344CB8AC3E}">
        <p14:creationId xmlns:p14="http://schemas.microsoft.com/office/powerpoint/2010/main" val="264074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C1DF2-3217-4543-71DF-A47498B59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1778C-0D3E-CFDE-DC76-40A219A979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86544"/>
            <a:ext cx="5112567" cy="7078939"/>
          </a:xfrm>
        </p:spPr>
      </p:pic>
    </p:spTree>
    <p:extLst>
      <p:ext uri="{BB962C8B-B14F-4D97-AF65-F5344CB8AC3E}">
        <p14:creationId xmlns:p14="http://schemas.microsoft.com/office/powerpoint/2010/main" val="2901925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67700-2663-A9D5-843B-60EC4C0F7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BF847D-F3DC-EB4B-C48F-E58AB3E30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880"/>
            <a:ext cx="4680519" cy="6842813"/>
          </a:xfrm>
        </p:spPr>
      </p:pic>
    </p:spTree>
    <p:extLst>
      <p:ext uri="{BB962C8B-B14F-4D97-AF65-F5344CB8AC3E}">
        <p14:creationId xmlns:p14="http://schemas.microsoft.com/office/powerpoint/2010/main" val="3560083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4FF36-AF42-5775-77A2-16B67B2CB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2CA2D4-E299-B330-D5BE-632471F92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140"/>
            <a:ext cx="7592003" cy="6867140"/>
          </a:xfrm>
        </p:spPr>
      </p:pic>
    </p:spTree>
    <p:extLst>
      <p:ext uri="{BB962C8B-B14F-4D97-AF65-F5344CB8AC3E}">
        <p14:creationId xmlns:p14="http://schemas.microsoft.com/office/powerpoint/2010/main" val="367812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D63C6-B40C-B03F-595E-CD65915FF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62E90F-0888-E9AF-3E31-E0EDAB36C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24878" cy="6798928"/>
          </a:xfrm>
        </p:spPr>
      </p:pic>
    </p:spTree>
    <p:extLst>
      <p:ext uri="{BB962C8B-B14F-4D97-AF65-F5344CB8AC3E}">
        <p14:creationId xmlns:p14="http://schemas.microsoft.com/office/powerpoint/2010/main" val="2972443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08A45-072E-D7A7-04EC-5C160504A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153557-098F-BF81-C757-E3F71C36B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334079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977A6-FFBD-AB6A-2201-D9CBA3DE0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631792-1B51-8E34-9396-1930747F37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709416"/>
            <a:ext cx="6120680" cy="13265357"/>
          </a:xfrm>
        </p:spPr>
      </p:pic>
    </p:spTree>
    <p:extLst>
      <p:ext uri="{BB962C8B-B14F-4D97-AF65-F5344CB8AC3E}">
        <p14:creationId xmlns:p14="http://schemas.microsoft.com/office/powerpoint/2010/main" val="186225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5635EA-923D-ACAC-82CC-5ED2142BB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4D4102-4F2D-4079-54C1-D9817E50B6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4544"/>
            <a:ext cx="8309514" cy="6751481"/>
          </a:xfrm>
        </p:spPr>
      </p:pic>
    </p:spTree>
    <p:extLst>
      <p:ext uri="{BB962C8B-B14F-4D97-AF65-F5344CB8AC3E}">
        <p14:creationId xmlns:p14="http://schemas.microsoft.com/office/powerpoint/2010/main" val="160685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54BB3-2818-856B-5F8A-257AFDF8F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82B13F-2BA5-5B77-AB1D-F3F64C455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360" y="116632"/>
            <a:ext cx="7235984" cy="6790290"/>
          </a:xfrm>
        </p:spPr>
      </p:pic>
    </p:spTree>
    <p:extLst>
      <p:ext uri="{BB962C8B-B14F-4D97-AF65-F5344CB8AC3E}">
        <p14:creationId xmlns:p14="http://schemas.microsoft.com/office/powerpoint/2010/main" val="950723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8FE53-8A4B-FBC7-4941-428456F93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2B5577-C413-86A2-B28B-FFB534239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65125"/>
            <a:ext cx="4752528" cy="596395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28111E8-A4D3-D234-074A-184B4E1815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298" y="5589240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DDFC22-2906-2189-A781-C8B2E474FB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40" y="5218763"/>
            <a:ext cx="2011331" cy="113873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0368A43-0A51-D9DC-BA14-C4742C96B5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773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41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N°38</dc:title>
  <dc:creator>Perroquet34740</dc:creator>
  <cp:lastModifiedBy>jean-louis BEYAERT</cp:lastModifiedBy>
  <cp:revision>3</cp:revision>
  <dcterms:created xsi:type="dcterms:W3CDTF">2025-01-15T19:07:44Z</dcterms:created>
  <dcterms:modified xsi:type="dcterms:W3CDTF">2025-01-15T19:49:37Z</dcterms:modified>
</cp:coreProperties>
</file>