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3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360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237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7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960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32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94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69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4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27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9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281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97A42-BC22-4C53-9087-9044E548FDE7}" type="datetimeFigureOut">
              <a:rPr lang="fr-FR" smtClean="0"/>
              <a:t>20/08/2024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26FA9-956D-427D-8854-8891254E8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12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37314-AD89-6615-99CA-9E5E261916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CABB96-B820-D0ED-34A2-770F95988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AB3F4C-7DB4-4A40-0934-1DCA23CD7346}"/>
              </a:ext>
            </a:extLst>
          </p:cNvPr>
          <p:cNvSpPr/>
          <p:nvPr/>
        </p:nvSpPr>
        <p:spPr>
          <a:xfrm>
            <a:off x="983432" y="620688"/>
            <a:ext cx="97653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SEXY &amp; COQUIN N°37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F22D23E-F28F-F4F5-1C15-A594968F7D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05CF890-A3E2-5EAD-85C7-0C4DEA4811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1627632"/>
            <a:ext cx="3205594" cy="489654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81C96A2B-227F-9CE3-445F-63E0A83724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207" y="4711848"/>
            <a:ext cx="2216045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41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  <p:sndAc>
          <p:stSnd loop="1">
            <p:snd r:embed="rId2" name="sex-bomb Max Raabe.wav"/>
          </p:stSnd>
        </p:sndAc>
      </p:transition>
    </mc:Choice>
    <mc:Fallback>
      <p:transition spd="slow" advTm="0">
        <p:randomBar dir="vert"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CE6AF-139E-3132-3110-8B509834F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6AE1C-19E2-3D3E-6FF5-54F5B7371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3517"/>
            <a:ext cx="7211695" cy="6741368"/>
          </a:xfrm>
        </p:spPr>
      </p:pic>
    </p:spTree>
    <p:extLst>
      <p:ext uri="{BB962C8B-B14F-4D97-AF65-F5344CB8AC3E}">
        <p14:creationId xmlns:p14="http://schemas.microsoft.com/office/powerpoint/2010/main" val="6243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5528FA-676F-0D1E-7C74-7AF50F95C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CF614-C5E9-6836-A37B-E9B8FF0807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758" y="0"/>
            <a:ext cx="3842417" cy="6808237"/>
          </a:xfrm>
        </p:spPr>
      </p:pic>
    </p:spTree>
    <p:extLst>
      <p:ext uri="{BB962C8B-B14F-4D97-AF65-F5344CB8AC3E}">
        <p14:creationId xmlns:p14="http://schemas.microsoft.com/office/powerpoint/2010/main" val="211063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C9AEB-E2A8-409C-E781-391C3CB85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823AA5-EA81-E3F5-BCC1-009874F3C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61448" cy="7461448"/>
          </a:xfrm>
        </p:spPr>
      </p:pic>
    </p:spTree>
    <p:extLst>
      <p:ext uri="{BB962C8B-B14F-4D97-AF65-F5344CB8AC3E}">
        <p14:creationId xmlns:p14="http://schemas.microsoft.com/office/powerpoint/2010/main" val="311043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E09A7A-CA1F-8033-D74B-D8B841569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04252-4267-6989-19BA-F9CCE32394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63969"/>
            <a:ext cx="5904655" cy="12785938"/>
          </a:xfrm>
        </p:spPr>
      </p:pic>
    </p:spTree>
    <p:extLst>
      <p:ext uri="{BB962C8B-B14F-4D97-AF65-F5344CB8AC3E}">
        <p14:creationId xmlns:p14="http://schemas.microsoft.com/office/powerpoint/2010/main" val="312944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48634-AFCA-7DD5-556B-C5F58868E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B8964-F65D-C3EA-A253-93652BF0A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548680"/>
            <a:ext cx="4768535" cy="6176963"/>
          </a:xfrm>
        </p:spPr>
      </p:pic>
    </p:spTree>
    <p:extLst>
      <p:ext uri="{BB962C8B-B14F-4D97-AF65-F5344CB8AC3E}">
        <p14:creationId xmlns:p14="http://schemas.microsoft.com/office/powerpoint/2010/main" val="23466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E77B4-0D8F-12E8-486F-839060970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4B777C-9C99-13F1-E159-F7EC72CD21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555" y="0"/>
            <a:ext cx="8164285" cy="6858000"/>
          </a:xfrm>
        </p:spPr>
      </p:pic>
    </p:spTree>
    <p:extLst>
      <p:ext uri="{BB962C8B-B14F-4D97-AF65-F5344CB8AC3E}">
        <p14:creationId xmlns:p14="http://schemas.microsoft.com/office/powerpoint/2010/main" val="166649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0AF65-0FF9-9E0B-5591-93451C2BC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A454F0-8B7B-A1B8-2CF8-A46444F1E4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12" y="0"/>
            <a:ext cx="5547574" cy="6957392"/>
          </a:xfrm>
        </p:spPr>
      </p:pic>
    </p:spTree>
    <p:extLst>
      <p:ext uri="{BB962C8B-B14F-4D97-AF65-F5344CB8AC3E}">
        <p14:creationId xmlns:p14="http://schemas.microsoft.com/office/powerpoint/2010/main" val="223297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C2264-CADF-8212-B898-8D08DEB6F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1F4E2-86E7-B711-BF05-BBED14EF7E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36" y="193318"/>
            <a:ext cx="10226352" cy="6471363"/>
          </a:xfrm>
        </p:spPr>
      </p:pic>
    </p:spTree>
    <p:extLst>
      <p:ext uri="{BB962C8B-B14F-4D97-AF65-F5344CB8AC3E}">
        <p14:creationId xmlns:p14="http://schemas.microsoft.com/office/powerpoint/2010/main" val="400116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1C0D33-95E3-2F88-E7F1-9EA1346BB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B04976-9A03-A391-A5EB-5458376A2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84252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38562-4A0E-2E67-7897-58E482F16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AEAE7-3B73-DD10-3222-C2A94C179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45602" cy="6896673"/>
          </a:xfrm>
        </p:spPr>
      </p:pic>
    </p:spTree>
    <p:extLst>
      <p:ext uri="{BB962C8B-B14F-4D97-AF65-F5344CB8AC3E}">
        <p14:creationId xmlns:p14="http://schemas.microsoft.com/office/powerpoint/2010/main" val="3111737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A01C0-04FE-03D8-4E39-FBEE2CF6B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23EF4C-3720-8EA3-2F4B-FE7BA609F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419" y="0"/>
            <a:ext cx="6615112" cy="6858000"/>
          </a:xfrm>
        </p:spPr>
      </p:pic>
    </p:spTree>
    <p:extLst>
      <p:ext uri="{BB962C8B-B14F-4D97-AF65-F5344CB8AC3E}">
        <p14:creationId xmlns:p14="http://schemas.microsoft.com/office/powerpoint/2010/main" val="144506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9EB8AD-C9B3-D304-11BE-9563C05F2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992874-66C3-51B8-43B4-3FAB9DBE7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403648"/>
            <a:ext cx="5544616" cy="12016853"/>
          </a:xfrm>
        </p:spPr>
      </p:pic>
    </p:spTree>
    <p:extLst>
      <p:ext uri="{BB962C8B-B14F-4D97-AF65-F5344CB8AC3E}">
        <p14:creationId xmlns:p14="http://schemas.microsoft.com/office/powerpoint/2010/main" val="298608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79CFCD-FF93-FFD2-489F-AF6B7B436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0AC955-F165-F506-22EB-FB2412A88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683568"/>
            <a:ext cx="5904655" cy="10720430"/>
          </a:xfrm>
        </p:spPr>
      </p:pic>
    </p:spTree>
    <p:extLst>
      <p:ext uri="{BB962C8B-B14F-4D97-AF65-F5344CB8AC3E}">
        <p14:creationId xmlns:p14="http://schemas.microsoft.com/office/powerpoint/2010/main" val="4204174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9ED3EE-1A03-C775-4590-507E50956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A4C9C5-2D07-92C4-DA4F-78C93AA3C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24" y="-99392"/>
            <a:ext cx="6532564" cy="7776864"/>
          </a:xfrm>
        </p:spPr>
      </p:pic>
    </p:spTree>
    <p:extLst>
      <p:ext uri="{BB962C8B-B14F-4D97-AF65-F5344CB8AC3E}">
        <p14:creationId xmlns:p14="http://schemas.microsoft.com/office/powerpoint/2010/main" val="168461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10B22-39C0-122F-D347-0BD687605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D898E-DAB4-8A29-842C-8F81EFEEA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07208"/>
            <a:ext cx="8413028" cy="6638406"/>
          </a:xfrm>
        </p:spPr>
      </p:pic>
    </p:spTree>
    <p:extLst>
      <p:ext uri="{BB962C8B-B14F-4D97-AF65-F5344CB8AC3E}">
        <p14:creationId xmlns:p14="http://schemas.microsoft.com/office/powerpoint/2010/main" val="31872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F8CCF-D5CE-9DCB-BE9E-3454FA98F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60AE19-F808-58BA-5080-52C2B1801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96984"/>
            <a:ext cx="8192687" cy="6669360"/>
          </a:xfrm>
        </p:spPr>
      </p:pic>
    </p:spTree>
    <p:extLst>
      <p:ext uri="{BB962C8B-B14F-4D97-AF65-F5344CB8AC3E}">
        <p14:creationId xmlns:p14="http://schemas.microsoft.com/office/powerpoint/2010/main" val="901164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51474-D8ED-8CD2-32C9-5713075B3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F9ECE1-9DB7-0546-61E8-EF779DA58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14711" cy="6972154"/>
          </a:xfrm>
        </p:spPr>
      </p:pic>
    </p:spTree>
    <p:extLst>
      <p:ext uri="{BB962C8B-B14F-4D97-AF65-F5344CB8AC3E}">
        <p14:creationId xmlns:p14="http://schemas.microsoft.com/office/powerpoint/2010/main" val="371504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175CDE-1A3D-0297-0F71-3E7FEBB93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9BCD7-04CC-B03E-D14E-588C654658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1655183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9DAEA2-1036-4E88-16E2-788EBDC43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4D38AE-4108-36CD-8A2A-DDADB1BCA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275885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F752F6-964E-2B7C-DAF0-66F536531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9CF73C-5027-00E7-E8BB-D679385A1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389519" cy="6830283"/>
          </a:xfrm>
        </p:spPr>
      </p:pic>
    </p:spTree>
    <p:extLst>
      <p:ext uri="{BB962C8B-B14F-4D97-AF65-F5344CB8AC3E}">
        <p14:creationId xmlns:p14="http://schemas.microsoft.com/office/powerpoint/2010/main" val="393965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7F21F-9918-22C9-4863-42DAED323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E35C7D-AAC3-1FFF-F226-29C78B444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139748"/>
            <a:ext cx="4752528" cy="10282086"/>
          </a:xfrm>
        </p:spPr>
      </p:pic>
    </p:spTree>
    <p:extLst>
      <p:ext uri="{BB962C8B-B14F-4D97-AF65-F5344CB8AC3E}">
        <p14:creationId xmlns:p14="http://schemas.microsoft.com/office/powerpoint/2010/main" val="111569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85107-03EA-4720-AA1F-F972364AE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BD279B-4567-DE02-FBF9-C7D312B86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8493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4E932-A4B7-09CA-FA20-3FFD9C298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47C82A-CAC3-FDBD-CD9C-46FF426F3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00227"/>
            <a:ext cx="7255792" cy="6979907"/>
          </a:xfrm>
        </p:spPr>
      </p:pic>
    </p:spTree>
    <p:extLst>
      <p:ext uri="{BB962C8B-B14F-4D97-AF65-F5344CB8AC3E}">
        <p14:creationId xmlns:p14="http://schemas.microsoft.com/office/powerpoint/2010/main" val="1398868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B69FBB-AB84-7CDD-86F8-BA210FD93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3BE624-4F96-7BA5-CC0D-4E4563D77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100999" cy="6858000"/>
          </a:xfrm>
        </p:spPr>
      </p:pic>
    </p:spTree>
    <p:extLst>
      <p:ext uri="{BB962C8B-B14F-4D97-AF65-F5344CB8AC3E}">
        <p14:creationId xmlns:p14="http://schemas.microsoft.com/office/powerpoint/2010/main" val="211126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6453A-1E35-AAA8-4FF2-39909B4B0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AE76E-55A7-F5D4-A662-C7819A9212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366750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82E26A-A293-4C6F-D792-DE2509A4C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4FC59A-B66C-1FF0-E65A-AE602839E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4543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6DB3BC-3C46-B498-AD91-61F3CECE9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46C53-6871-F779-E3BE-02A8133AC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329016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92944-B38A-8242-DE59-37E457608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F0EAA-3DF2-B855-1EBA-0474CD346B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99392"/>
            <a:ext cx="9079475" cy="6809606"/>
          </a:xfrm>
        </p:spPr>
      </p:pic>
    </p:spTree>
    <p:extLst>
      <p:ext uri="{BB962C8B-B14F-4D97-AF65-F5344CB8AC3E}">
        <p14:creationId xmlns:p14="http://schemas.microsoft.com/office/powerpoint/2010/main" val="112154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2F33A-433E-38A9-DD39-CB2C22E4F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2A588-C655-5E00-B277-7CFD83318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734" y="0"/>
            <a:ext cx="4972497" cy="6898263"/>
          </a:xfrm>
        </p:spPr>
      </p:pic>
    </p:spTree>
    <p:extLst>
      <p:ext uri="{BB962C8B-B14F-4D97-AF65-F5344CB8AC3E}">
        <p14:creationId xmlns:p14="http://schemas.microsoft.com/office/powerpoint/2010/main" val="2111818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832E3-8FCC-93F2-444E-FD3306759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A30BF-3FB4-B634-4B6F-C6AD2A2A9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16632"/>
            <a:ext cx="8832981" cy="6624736"/>
          </a:xfrm>
        </p:spPr>
      </p:pic>
    </p:spTree>
    <p:extLst>
      <p:ext uri="{BB962C8B-B14F-4D97-AF65-F5344CB8AC3E}">
        <p14:creationId xmlns:p14="http://schemas.microsoft.com/office/powerpoint/2010/main" val="1305384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4FE7A-A299-3E9E-76AA-6FEFA52C0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52DC82-77B9-B6C6-FEF6-E47319736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04" y="476672"/>
            <a:ext cx="8299896" cy="6224922"/>
          </a:xfrm>
        </p:spPr>
      </p:pic>
    </p:spTree>
    <p:extLst>
      <p:ext uri="{BB962C8B-B14F-4D97-AF65-F5344CB8AC3E}">
        <p14:creationId xmlns:p14="http://schemas.microsoft.com/office/powerpoint/2010/main" val="10807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9E3D7A-D38A-9BB7-951C-E434EA2C2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753295-6268-1171-9398-C81A78625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32890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D73802-3CEE-B529-7E22-C51FC3F7B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4E43C4-9333-AB28-0921-B9013872D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02970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E4491-AF6A-7256-32BC-9EFF49599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4341DF-DBD8-751B-980B-0DEE93AD4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62" y="-99392"/>
            <a:ext cx="6996657" cy="6970054"/>
          </a:xfrm>
        </p:spPr>
      </p:pic>
    </p:spTree>
    <p:extLst>
      <p:ext uri="{BB962C8B-B14F-4D97-AF65-F5344CB8AC3E}">
        <p14:creationId xmlns:p14="http://schemas.microsoft.com/office/powerpoint/2010/main" val="1251358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8F859-8326-406A-B72E-124EC61C5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779486-146E-5B8D-31E2-F7C93AECF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81524"/>
            <a:ext cx="8659936" cy="6494952"/>
          </a:xfrm>
        </p:spPr>
      </p:pic>
    </p:spTree>
    <p:extLst>
      <p:ext uri="{BB962C8B-B14F-4D97-AF65-F5344CB8AC3E}">
        <p14:creationId xmlns:p14="http://schemas.microsoft.com/office/powerpoint/2010/main" val="1562816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947FDB-6489-CAE3-244B-05C28C46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540945-1A18-813C-044E-F16D61DE5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84" y="260648"/>
            <a:ext cx="5224764" cy="6530956"/>
          </a:xfrm>
        </p:spPr>
      </p:pic>
    </p:spTree>
    <p:extLst>
      <p:ext uri="{BB962C8B-B14F-4D97-AF65-F5344CB8AC3E}">
        <p14:creationId xmlns:p14="http://schemas.microsoft.com/office/powerpoint/2010/main" val="84073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66A40-4F58-473F-F685-99CF27E14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EAB64-04BC-3474-E840-FB08452A5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88291"/>
            <a:ext cx="4032448" cy="6939902"/>
          </a:xfrm>
        </p:spPr>
      </p:pic>
    </p:spTree>
    <p:extLst>
      <p:ext uri="{BB962C8B-B14F-4D97-AF65-F5344CB8AC3E}">
        <p14:creationId xmlns:p14="http://schemas.microsoft.com/office/powerpoint/2010/main" val="224770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80D3B-907E-D263-F989-499A4C45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E8AC426-482C-472A-A2AF-4548FC416E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40" y="0"/>
            <a:ext cx="7161688" cy="6807689"/>
          </a:xfrm>
        </p:spPr>
      </p:pic>
    </p:spTree>
    <p:extLst>
      <p:ext uri="{BB962C8B-B14F-4D97-AF65-F5344CB8AC3E}">
        <p14:creationId xmlns:p14="http://schemas.microsoft.com/office/powerpoint/2010/main" val="1529609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DE1AE-A29F-D618-1B8F-D62FD4B82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BADE10-31FA-A2F7-F60D-DE539C39F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214" y="0"/>
            <a:ext cx="7553571" cy="8762844"/>
          </a:xfrm>
        </p:spPr>
      </p:pic>
    </p:spTree>
    <p:extLst>
      <p:ext uri="{BB962C8B-B14F-4D97-AF65-F5344CB8AC3E}">
        <p14:creationId xmlns:p14="http://schemas.microsoft.com/office/powerpoint/2010/main" val="477736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D38034-FE0B-5734-906F-41EAE278E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83DBF-6647-DDD9-69B6-C9B3059A0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15148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2F895-90CF-6544-D8B5-F78F1A8EB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C1D742-8FC5-C9A9-7054-396D92DD0D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78662" cy="7168141"/>
          </a:xfrm>
        </p:spPr>
      </p:pic>
    </p:spTree>
    <p:extLst>
      <p:ext uri="{BB962C8B-B14F-4D97-AF65-F5344CB8AC3E}">
        <p14:creationId xmlns:p14="http://schemas.microsoft.com/office/powerpoint/2010/main" val="4220078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E65008-3C52-1D7A-209D-7502C2F48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436D31-8A16-63DC-19EA-3FB029C87E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848" y="0"/>
            <a:ext cx="4536360" cy="6813167"/>
          </a:xfrm>
        </p:spPr>
      </p:pic>
    </p:spTree>
    <p:extLst>
      <p:ext uri="{BB962C8B-B14F-4D97-AF65-F5344CB8AC3E}">
        <p14:creationId xmlns:p14="http://schemas.microsoft.com/office/powerpoint/2010/main" val="83953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4004E4-6AF9-7B16-AD03-782C9B2D9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1787CD-52EF-5A5A-D23B-752F6FE743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6685047" cy="6774013"/>
          </a:xfrm>
        </p:spPr>
      </p:pic>
    </p:spTree>
    <p:extLst>
      <p:ext uri="{BB962C8B-B14F-4D97-AF65-F5344CB8AC3E}">
        <p14:creationId xmlns:p14="http://schemas.microsoft.com/office/powerpoint/2010/main" val="382987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E5EAD-80A5-75C1-C6E8-B582E03C6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E0BB94-89D3-2A07-694C-847AA72B0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328520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2ABD4-D84E-F3FB-7E10-8733172E7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1D3EED-10C3-692C-133A-3FD2333E0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563" y="116632"/>
            <a:ext cx="5756709" cy="6759346"/>
          </a:xfrm>
        </p:spPr>
      </p:pic>
    </p:spTree>
    <p:extLst>
      <p:ext uri="{BB962C8B-B14F-4D97-AF65-F5344CB8AC3E}">
        <p14:creationId xmlns:p14="http://schemas.microsoft.com/office/powerpoint/2010/main" val="156401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89ED43-8FB5-791F-D5F6-DB4E597DA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F189A-81B0-7AC9-A208-FAF52C8F8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488" y="496878"/>
            <a:ext cx="8515024" cy="5995997"/>
          </a:xfrm>
        </p:spPr>
      </p:pic>
    </p:spTree>
    <p:extLst>
      <p:ext uri="{BB962C8B-B14F-4D97-AF65-F5344CB8AC3E}">
        <p14:creationId xmlns:p14="http://schemas.microsoft.com/office/powerpoint/2010/main" val="260225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30E3E-00E1-1D9C-37AB-3CEEADFC5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1D3FFD-5560-C453-358F-4E49BCBBF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2091"/>
            <a:ext cx="7557800" cy="6688654"/>
          </a:xfrm>
        </p:spPr>
      </p:pic>
    </p:spTree>
    <p:extLst>
      <p:ext uri="{BB962C8B-B14F-4D97-AF65-F5344CB8AC3E}">
        <p14:creationId xmlns:p14="http://schemas.microsoft.com/office/powerpoint/2010/main" val="148481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06A89C-2A62-0B1A-8278-7ED7EB96C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682DC-9B18-6F0A-068E-83BA17FE2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892" y="-171400"/>
            <a:ext cx="5066348" cy="727444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EEBAF04-68B0-99FF-C59A-8810FF934E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466085"/>
            <a:ext cx="1223164" cy="99251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63B1A21-1452-883E-2446-906BA38FD5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37" y="563975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7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0">
        <p:randomBar dir="vert"/>
      </p:transition>
    </mc:Choice>
    <mc:Fallback>
      <p:transition spd="slow" advTm="0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7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Perroquet34740</dc:creator>
  <cp:keywords>Humour sexy &amp; coquin N°43</cp:keywords>
  <cp:lastModifiedBy>jean-louis BEYAERT</cp:lastModifiedBy>
  <cp:revision>4</cp:revision>
  <dcterms:created xsi:type="dcterms:W3CDTF">2024-08-20T19:24:16Z</dcterms:created>
  <dcterms:modified xsi:type="dcterms:W3CDTF">2024-08-20T19:50:55Z</dcterms:modified>
</cp:coreProperties>
</file>