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8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610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164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331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357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740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986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7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921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2822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359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4CE4F-F30C-4E36-8535-17B70F1BD847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D8E2B-83D8-4A66-AC49-982958B436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11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7BADD-504B-6146-19D3-CE25045FCE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39BE7BA-75FE-9255-666D-252B46B32A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B02E06-EFF1-B674-5D05-E789B0FEEB15}"/>
              </a:ext>
            </a:extLst>
          </p:cNvPr>
          <p:cNvSpPr/>
          <p:nvPr/>
        </p:nvSpPr>
        <p:spPr>
          <a:xfrm>
            <a:off x="1199456" y="692696"/>
            <a:ext cx="95492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SEXY &amp; COQUIN N°36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EFE4447-CCD5-FF6D-1C77-2E394E63D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7" y="-1"/>
            <a:ext cx="12169352" cy="682906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DBA9C8F-370D-5708-CE15-A463B4166A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784" y="1406825"/>
            <a:ext cx="3146407" cy="476148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E870C65-5C72-E7A8-7C27-1B03CEABF1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4775539"/>
            <a:ext cx="1530758" cy="96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93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  <p:sndAc>
          <p:stSnd loop="1">
            <p:snd r:embed="rId2" name="sex-bomb Max Raabe.wav"/>
          </p:stSnd>
        </p:sndAc>
      </p:transition>
    </mc:Choice>
    <mc:Fallback xmlns="">
      <p:transition spd="slow">
        <p:fade/>
        <p:sndAc>
          <p:stSnd loop="1">
            <p:snd r:embed="rId6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39C72-3957-A6F0-4325-A606D852E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4990AD-501E-EE02-998B-06D6CC9C0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2676"/>
            <a:ext cx="4824536" cy="6947333"/>
          </a:xfrm>
        </p:spPr>
      </p:pic>
    </p:spTree>
    <p:extLst>
      <p:ext uri="{BB962C8B-B14F-4D97-AF65-F5344CB8AC3E}">
        <p14:creationId xmlns:p14="http://schemas.microsoft.com/office/powerpoint/2010/main" val="188231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F0B5B-A5D9-11E6-2B88-DDAFECBE0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702F1-D33B-A9B8-8726-48AB8DAD76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68711"/>
            <a:ext cx="5801936" cy="6720578"/>
          </a:xfrm>
        </p:spPr>
      </p:pic>
    </p:spTree>
    <p:extLst>
      <p:ext uri="{BB962C8B-B14F-4D97-AF65-F5344CB8AC3E}">
        <p14:creationId xmlns:p14="http://schemas.microsoft.com/office/powerpoint/2010/main" val="409465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81EDC6-C95D-3682-BDCC-1446AB63B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E3C992-550D-9141-0A28-A4551171C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3363356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660196-DCC7-0958-DF18-CB082B758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5519D7-DC84-7D60-0269-C42F2244C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648350" cy="6800023"/>
          </a:xfrm>
        </p:spPr>
      </p:pic>
    </p:spTree>
    <p:extLst>
      <p:ext uri="{BB962C8B-B14F-4D97-AF65-F5344CB8AC3E}">
        <p14:creationId xmlns:p14="http://schemas.microsoft.com/office/powerpoint/2010/main" val="2826417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B94A5-B682-6A0A-E9A9-045D74A72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BA868-B360-DDB6-0DFE-55B37D4309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39737" cy="6809606"/>
          </a:xfrm>
        </p:spPr>
      </p:pic>
    </p:spTree>
    <p:extLst>
      <p:ext uri="{BB962C8B-B14F-4D97-AF65-F5344CB8AC3E}">
        <p14:creationId xmlns:p14="http://schemas.microsoft.com/office/powerpoint/2010/main" val="758763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B4015-609E-B277-42E8-A207EADF9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9455EA-CB0D-97D2-BF34-CA170E848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868" y="0"/>
            <a:ext cx="6319419" cy="6784268"/>
          </a:xfrm>
        </p:spPr>
      </p:pic>
    </p:spTree>
    <p:extLst>
      <p:ext uri="{BB962C8B-B14F-4D97-AF65-F5344CB8AC3E}">
        <p14:creationId xmlns:p14="http://schemas.microsoft.com/office/powerpoint/2010/main" val="14578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7CB30-A06E-3E61-B2C9-41159C4E5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130DAC-2CD5-918A-DC67-FF90F06DE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2955"/>
            <a:ext cx="6093420" cy="6963909"/>
          </a:xfrm>
        </p:spPr>
      </p:pic>
    </p:spTree>
    <p:extLst>
      <p:ext uri="{BB962C8B-B14F-4D97-AF65-F5344CB8AC3E}">
        <p14:creationId xmlns:p14="http://schemas.microsoft.com/office/powerpoint/2010/main" val="1732814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5A31B-EAD4-071A-C774-683F077F1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0C4818-A985-4EDA-A06E-D4F0099549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399" y="0"/>
            <a:ext cx="5506857" cy="6880207"/>
          </a:xfrm>
        </p:spPr>
      </p:pic>
    </p:spTree>
    <p:extLst>
      <p:ext uri="{BB962C8B-B14F-4D97-AF65-F5344CB8AC3E}">
        <p14:creationId xmlns:p14="http://schemas.microsoft.com/office/powerpoint/2010/main" val="1534004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96D892-0588-1602-9737-0915FA1A6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25EECC-1CE4-BE92-261A-4E823C353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99" y="0"/>
            <a:ext cx="5103533" cy="6772370"/>
          </a:xfrm>
        </p:spPr>
      </p:pic>
    </p:spTree>
    <p:extLst>
      <p:ext uri="{BB962C8B-B14F-4D97-AF65-F5344CB8AC3E}">
        <p14:creationId xmlns:p14="http://schemas.microsoft.com/office/powerpoint/2010/main" val="4081603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A32FF-2FE7-2ECB-7F74-2BE7C409E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CCD7B-7592-8950-4887-593DB89A1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406" y="116632"/>
            <a:ext cx="7583946" cy="6672049"/>
          </a:xfrm>
        </p:spPr>
      </p:pic>
    </p:spTree>
    <p:extLst>
      <p:ext uri="{BB962C8B-B14F-4D97-AF65-F5344CB8AC3E}">
        <p14:creationId xmlns:p14="http://schemas.microsoft.com/office/powerpoint/2010/main" val="3856699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D411F-56C3-CBF1-EC64-F4E3B73CA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A763D5-2C3A-329E-A4E4-8BE58F11A7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814" y="0"/>
            <a:ext cx="5055418" cy="6817307"/>
          </a:xfrm>
        </p:spPr>
      </p:pic>
    </p:spTree>
    <p:extLst>
      <p:ext uri="{BB962C8B-B14F-4D97-AF65-F5344CB8AC3E}">
        <p14:creationId xmlns:p14="http://schemas.microsoft.com/office/powerpoint/2010/main" val="2796886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EBB59-BED2-8D35-2FB8-A54E653E5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410CA3-D136-0B8D-BDC4-C9B1ACDE0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586567" cy="6810292"/>
          </a:xfrm>
        </p:spPr>
      </p:pic>
    </p:spTree>
    <p:extLst>
      <p:ext uri="{BB962C8B-B14F-4D97-AF65-F5344CB8AC3E}">
        <p14:creationId xmlns:p14="http://schemas.microsoft.com/office/powerpoint/2010/main" val="3702697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5795F3-CFAF-A878-36C9-F43836B7F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B0507D-BB32-70D6-2AF2-0D4EC3074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76672"/>
            <a:ext cx="9263681" cy="6114030"/>
          </a:xfrm>
        </p:spPr>
      </p:pic>
    </p:spTree>
    <p:extLst>
      <p:ext uri="{BB962C8B-B14F-4D97-AF65-F5344CB8AC3E}">
        <p14:creationId xmlns:p14="http://schemas.microsoft.com/office/powerpoint/2010/main" val="3270404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A37D7-635F-BDA9-52D3-A3BA77B5E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B6EDA4-FB38-7D53-5BC7-518736653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16" y="764704"/>
            <a:ext cx="10515600" cy="6311855"/>
          </a:xfrm>
        </p:spPr>
      </p:pic>
    </p:spTree>
    <p:extLst>
      <p:ext uri="{BB962C8B-B14F-4D97-AF65-F5344CB8AC3E}">
        <p14:creationId xmlns:p14="http://schemas.microsoft.com/office/powerpoint/2010/main" val="308084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54B7D7-9FE6-CA4D-497A-BADE94BA6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6E1B98-92FD-558B-51FC-1D0415AD5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51142"/>
            <a:ext cx="4824536" cy="7145084"/>
          </a:xfrm>
        </p:spPr>
      </p:pic>
    </p:spTree>
    <p:extLst>
      <p:ext uri="{BB962C8B-B14F-4D97-AF65-F5344CB8AC3E}">
        <p14:creationId xmlns:p14="http://schemas.microsoft.com/office/powerpoint/2010/main" val="557200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7E3B8E-03E6-DD7A-01C5-0EE834249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C7A3DB-02BB-8E3F-E902-30B258C917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14801" cy="6864638"/>
          </a:xfrm>
        </p:spPr>
      </p:pic>
    </p:spTree>
    <p:extLst>
      <p:ext uri="{BB962C8B-B14F-4D97-AF65-F5344CB8AC3E}">
        <p14:creationId xmlns:p14="http://schemas.microsoft.com/office/powerpoint/2010/main" val="492341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D3F888-1B8C-4158-B651-2AEFC0A6C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71B335-D42F-49FB-ADD8-BB7ED70474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7996"/>
            <a:ext cx="7519995" cy="6802007"/>
          </a:xfrm>
        </p:spPr>
      </p:pic>
    </p:spTree>
    <p:extLst>
      <p:ext uri="{BB962C8B-B14F-4D97-AF65-F5344CB8AC3E}">
        <p14:creationId xmlns:p14="http://schemas.microsoft.com/office/powerpoint/2010/main" val="3908647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8B58AC-4B1E-7C16-E261-3010F7CD9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78480A-A87C-48B6-0BA0-C828AB8F64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230" y="-99392"/>
            <a:ext cx="5604026" cy="6964227"/>
          </a:xfrm>
        </p:spPr>
      </p:pic>
    </p:spTree>
    <p:extLst>
      <p:ext uri="{BB962C8B-B14F-4D97-AF65-F5344CB8AC3E}">
        <p14:creationId xmlns:p14="http://schemas.microsoft.com/office/powerpoint/2010/main" val="3457224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1F3F4A-77A5-CD8A-CF8F-E3239B2B3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8044EA-69DB-91CB-5BD9-85D884460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338494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9A0A1D-8C9A-7D4A-48A5-EC0AB8A0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B0E702-4BC6-EAEC-290C-8920B19A58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16" y="0"/>
            <a:ext cx="9764150" cy="6536557"/>
          </a:xfrm>
        </p:spPr>
      </p:pic>
    </p:spTree>
    <p:extLst>
      <p:ext uri="{BB962C8B-B14F-4D97-AF65-F5344CB8AC3E}">
        <p14:creationId xmlns:p14="http://schemas.microsoft.com/office/powerpoint/2010/main" val="3285500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5A47F-2148-3F12-0D8D-8A1D07C49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580315-972C-809E-43BA-D0B82C4E8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23578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3BFAA-9835-9198-E79F-F6A699FDA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10DB067-62F2-50F3-D8E1-F0CA1EE76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588497" cy="6588497"/>
          </a:xfrm>
        </p:spPr>
      </p:pic>
    </p:spTree>
    <p:extLst>
      <p:ext uri="{BB962C8B-B14F-4D97-AF65-F5344CB8AC3E}">
        <p14:creationId xmlns:p14="http://schemas.microsoft.com/office/powerpoint/2010/main" val="2095559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146DA9-DF7A-35EE-46C7-867DA2698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263545-81A9-6C76-B0A1-D962A2E750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151"/>
            <a:ext cx="5256583" cy="7304462"/>
          </a:xfrm>
        </p:spPr>
      </p:pic>
    </p:spTree>
    <p:extLst>
      <p:ext uri="{BB962C8B-B14F-4D97-AF65-F5344CB8AC3E}">
        <p14:creationId xmlns:p14="http://schemas.microsoft.com/office/powerpoint/2010/main" val="204489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59B52-1682-6D5A-16B6-08B2446A2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B9716-AC97-5786-3509-A0B3263C4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6642"/>
            <a:ext cx="5688632" cy="6934715"/>
          </a:xfrm>
        </p:spPr>
      </p:pic>
    </p:spTree>
    <p:extLst>
      <p:ext uri="{BB962C8B-B14F-4D97-AF65-F5344CB8AC3E}">
        <p14:creationId xmlns:p14="http://schemas.microsoft.com/office/powerpoint/2010/main" val="2000922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30B51-875E-9108-7E9F-17067815B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DEBCE8-89B4-EF39-9A4F-166BA376BC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400600" cy="7197378"/>
          </a:xfrm>
        </p:spPr>
      </p:pic>
    </p:spTree>
    <p:extLst>
      <p:ext uri="{BB962C8B-B14F-4D97-AF65-F5344CB8AC3E}">
        <p14:creationId xmlns:p14="http://schemas.microsoft.com/office/powerpoint/2010/main" val="2317529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E362D6-C3A7-DD5C-B2C6-B676DAE67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A42E0D-916A-8F35-837C-514D6EC62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742" y="-99392"/>
            <a:ext cx="5202498" cy="7012492"/>
          </a:xfrm>
        </p:spPr>
      </p:pic>
    </p:spTree>
    <p:extLst>
      <p:ext uri="{BB962C8B-B14F-4D97-AF65-F5344CB8AC3E}">
        <p14:creationId xmlns:p14="http://schemas.microsoft.com/office/powerpoint/2010/main" val="3572062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3162B-0993-F5B0-13FD-68A38A88F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3850CF-0AB4-DA62-C3AE-6A6784DF9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74" y="-243408"/>
            <a:ext cx="7524325" cy="8139431"/>
          </a:xfrm>
        </p:spPr>
      </p:pic>
    </p:spTree>
    <p:extLst>
      <p:ext uri="{BB962C8B-B14F-4D97-AF65-F5344CB8AC3E}">
        <p14:creationId xmlns:p14="http://schemas.microsoft.com/office/powerpoint/2010/main" val="3465588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39507B-70CF-95D8-34CC-F4282ABC1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08D43F-4512-4D40-3755-632AD36D2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70" y="260648"/>
            <a:ext cx="8869454" cy="6565860"/>
          </a:xfrm>
        </p:spPr>
      </p:pic>
    </p:spTree>
    <p:extLst>
      <p:ext uri="{BB962C8B-B14F-4D97-AF65-F5344CB8AC3E}">
        <p14:creationId xmlns:p14="http://schemas.microsoft.com/office/powerpoint/2010/main" val="4060690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E0800-D107-FDBE-6FA3-9B6AAD21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C93BD-BF66-352E-1458-CA13BB35A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1" y="-35246"/>
            <a:ext cx="4682216" cy="6688882"/>
          </a:xfrm>
        </p:spPr>
      </p:pic>
    </p:spTree>
    <p:extLst>
      <p:ext uri="{BB962C8B-B14F-4D97-AF65-F5344CB8AC3E}">
        <p14:creationId xmlns:p14="http://schemas.microsoft.com/office/powerpoint/2010/main" val="501817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B9C851-4E3F-4F84-1E12-869E126CB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243A18-B140-61E1-1C50-D3FE9BDFD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88640"/>
            <a:ext cx="10052725" cy="6777118"/>
          </a:xfrm>
        </p:spPr>
      </p:pic>
    </p:spTree>
    <p:extLst>
      <p:ext uri="{BB962C8B-B14F-4D97-AF65-F5344CB8AC3E}">
        <p14:creationId xmlns:p14="http://schemas.microsoft.com/office/powerpoint/2010/main" val="612548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0CA10-12EB-148E-5726-91AF9990A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A1FBEE-68A1-6BD8-C954-779D9D0AC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453792"/>
            <a:ext cx="4896544" cy="10910172"/>
          </a:xfrm>
        </p:spPr>
      </p:pic>
    </p:spTree>
    <p:extLst>
      <p:ext uri="{BB962C8B-B14F-4D97-AF65-F5344CB8AC3E}">
        <p14:creationId xmlns:p14="http://schemas.microsoft.com/office/powerpoint/2010/main" val="3761742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5D58ED-14B4-2201-822C-34FF3AF4F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04C72E-4322-8E5D-D243-503A11355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620688"/>
            <a:ext cx="6060331" cy="6060331"/>
          </a:xfrm>
        </p:spPr>
      </p:pic>
    </p:spTree>
    <p:extLst>
      <p:ext uri="{BB962C8B-B14F-4D97-AF65-F5344CB8AC3E}">
        <p14:creationId xmlns:p14="http://schemas.microsoft.com/office/powerpoint/2010/main" val="1410803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22248-6E73-EABA-55B5-D98D0A3BC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8CB427-8BB4-4783-5975-B48BD0EE3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549" y="-99392"/>
            <a:ext cx="5385699" cy="7003458"/>
          </a:xfrm>
        </p:spPr>
      </p:pic>
    </p:spTree>
    <p:extLst>
      <p:ext uri="{BB962C8B-B14F-4D97-AF65-F5344CB8AC3E}">
        <p14:creationId xmlns:p14="http://schemas.microsoft.com/office/powerpoint/2010/main" val="406573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184E4E-B146-2C7D-90BA-2BF7EC244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E61656-1A84-7202-3423-3715D735AB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612" y="-1035496"/>
            <a:ext cx="6803724" cy="9067321"/>
          </a:xfrm>
        </p:spPr>
      </p:pic>
    </p:spTree>
    <p:extLst>
      <p:ext uri="{BB962C8B-B14F-4D97-AF65-F5344CB8AC3E}">
        <p14:creationId xmlns:p14="http://schemas.microsoft.com/office/powerpoint/2010/main" val="2945520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7EE52F-BD45-6E09-EA8C-F851FF7B6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EE668A-C0B6-0403-B2D2-303607129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791" y="-99392"/>
            <a:ext cx="7223537" cy="6935146"/>
          </a:xfrm>
        </p:spPr>
      </p:pic>
    </p:spTree>
    <p:extLst>
      <p:ext uri="{BB962C8B-B14F-4D97-AF65-F5344CB8AC3E}">
        <p14:creationId xmlns:p14="http://schemas.microsoft.com/office/powerpoint/2010/main" val="1146580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6CCD6-EDF3-C2FE-5875-F8ACF46AF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CEF359-542B-BBD2-2599-0417F6C31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44" y="0"/>
            <a:ext cx="7640640" cy="7306544"/>
          </a:xfrm>
        </p:spPr>
      </p:pic>
    </p:spTree>
    <p:extLst>
      <p:ext uri="{BB962C8B-B14F-4D97-AF65-F5344CB8AC3E}">
        <p14:creationId xmlns:p14="http://schemas.microsoft.com/office/powerpoint/2010/main" val="2277294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E4754-8ABA-0B6E-FFCD-261C656B7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3535A1-9D4E-BC32-0B9A-5F4917701F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4" y="0"/>
            <a:ext cx="6770466" cy="6963909"/>
          </a:xfrm>
        </p:spPr>
      </p:pic>
    </p:spTree>
    <p:extLst>
      <p:ext uri="{BB962C8B-B14F-4D97-AF65-F5344CB8AC3E}">
        <p14:creationId xmlns:p14="http://schemas.microsoft.com/office/powerpoint/2010/main" val="2515435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5F75F-0C94-D423-A93C-7F753596E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BD3D61-DA31-B679-1F5B-4500DC035B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48817"/>
            <a:ext cx="7702769" cy="6906817"/>
          </a:xfrm>
        </p:spPr>
      </p:pic>
    </p:spTree>
    <p:extLst>
      <p:ext uri="{BB962C8B-B14F-4D97-AF65-F5344CB8AC3E}">
        <p14:creationId xmlns:p14="http://schemas.microsoft.com/office/powerpoint/2010/main" val="3548648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DCBB94-9E2F-0F7F-17AC-1F87EA324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1909D-EB5E-E95F-A884-45A8173095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390121" cy="6275112"/>
          </a:xfrm>
        </p:spPr>
      </p:pic>
    </p:spTree>
    <p:extLst>
      <p:ext uri="{BB962C8B-B14F-4D97-AF65-F5344CB8AC3E}">
        <p14:creationId xmlns:p14="http://schemas.microsoft.com/office/powerpoint/2010/main" val="3294234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9EA51-E103-A6A2-DD63-C008A850D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E6CA2-6653-8099-E4B7-C5C312D4A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70" y="-459432"/>
            <a:ext cx="7685813" cy="8106130"/>
          </a:xfrm>
        </p:spPr>
      </p:pic>
    </p:spTree>
    <p:extLst>
      <p:ext uri="{BB962C8B-B14F-4D97-AF65-F5344CB8AC3E}">
        <p14:creationId xmlns:p14="http://schemas.microsoft.com/office/powerpoint/2010/main" val="3028714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4B9C82-5771-FCBD-5FD0-27EF7761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7A923B-05A5-D2A6-F7DD-06179D149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526" y="0"/>
            <a:ext cx="5736754" cy="7136522"/>
          </a:xfrm>
        </p:spPr>
      </p:pic>
    </p:spTree>
    <p:extLst>
      <p:ext uri="{BB962C8B-B14F-4D97-AF65-F5344CB8AC3E}">
        <p14:creationId xmlns:p14="http://schemas.microsoft.com/office/powerpoint/2010/main" val="130881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CD635-BDE4-EE74-9753-8A6E8BBEE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3D0FD1-11C0-B5B2-8859-587EBB4CF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4752528" cy="7128792"/>
          </a:xfrm>
        </p:spPr>
      </p:pic>
    </p:spTree>
    <p:extLst>
      <p:ext uri="{BB962C8B-B14F-4D97-AF65-F5344CB8AC3E}">
        <p14:creationId xmlns:p14="http://schemas.microsoft.com/office/powerpoint/2010/main" val="2753847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04542-348C-2C36-78EA-340482C19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1D795-5716-99D8-064F-4D9BA969A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09735"/>
            <a:ext cx="4968552" cy="8595788"/>
          </a:xfrm>
        </p:spPr>
      </p:pic>
    </p:spTree>
    <p:extLst>
      <p:ext uri="{BB962C8B-B14F-4D97-AF65-F5344CB8AC3E}">
        <p14:creationId xmlns:p14="http://schemas.microsoft.com/office/powerpoint/2010/main" val="705429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20DE0-DD4A-E585-981E-9E3829015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B8E740-999F-E7D5-D62D-E93441314D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51089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E21501-4DAF-2426-4B52-501B32861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BAD288-25A5-1EA2-540A-5AC96EE0C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237436" cy="7128499"/>
          </a:xfrm>
        </p:spPr>
      </p:pic>
    </p:spTree>
    <p:extLst>
      <p:ext uri="{BB962C8B-B14F-4D97-AF65-F5344CB8AC3E}">
        <p14:creationId xmlns:p14="http://schemas.microsoft.com/office/powerpoint/2010/main" val="201289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9F463-FCA9-4D22-496B-757814E3C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3835FD-2479-239B-53BF-F4D8ABD45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65125"/>
            <a:ext cx="8640960" cy="6480720"/>
          </a:xfrm>
        </p:spPr>
      </p:pic>
    </p:spTree>
    <p:extLst>
      <p:ext uri="{BB962C8B-B14F-4D97-AF65-F5344CB8AC3E}">
        <p14:creationId xmlns:p14="http://schemas.microsoft.com/office/powerpoint/2010/main" val="3162928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4E2C13-6B36-7CA1-DB63-83761A90F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2D2DE5-94BF-EE35-24F7-2E0A0A61B2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7410"/>
            <a:ext cx="5256584" cy="6967509"/>
          </a:xfrm>
        </p:spPr>
      </p:pic>
    </p:spTree>
    <p:extLst>
      <p:ext uri="{BB962C8B-B14F-4D97-AF65-F5344CB8AC3E}">
        <p14:creationId xmlns:p14="http://schemas.microsoft.com/office/powerpoint/2010/main" val="4057039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6DADC-7AEB-3FC9-7977-7FCB545D0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16338E-91B6-8A38-4363-9695A350E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5370"/>
            <a:ext cx="6865347" cy="6893370"/>
          </a:xfrm>
        </p:spPr>
      </p:pic>
    </p:spTree>
    <p:extLst>
      <p:ext uri="{BB962C8B-B14F-4D97-AF65-F5344CB8AC3E}">
        <p14:creationId xmlns:p14="http://schemas.microsoft.com/office/powerpoint/2010/main" val="4135005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54085-DAAD-6F69-2BF3-EB2D16E58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A535B-D840-201A-8D78-9DD9EE168E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000" y="764704"/>
            <a:ext cx="7182000" cy="555627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A035A17-3ADE-1019-661C-9FB50E1D1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085" y="6024495"/>
            <a:ext cx="730771" cy="59296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871417E-207A-C965-0E7B-F6348401CC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531938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4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N°36</dc:title>
  <dc:creator>Perroquet34740</dc:creator>
  <cp:lastModifiedBy>jean-louis BEYAERT</cp:lastModifiedBy>
  <cp:revision>4</cp:revision>
  <dcterms:created xsi:type="dcterms:W3CDTF">2024-08-05T14:30:36Z</dcterms:created>
  <dcterms:modified xsi:type="dcterms:W3CDTF">2024-08-05T16:26:37Z</dcterms:modified>
</cp:coreProperties>
</file>