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300" r:id="rId10"/>
    <p:sldId id="264" r:id="rId11"/>
    <p:sldId id="265" r:id="rId12"/>
    <p:sldId id="266" r:id="rId13"/>
    <p:sldId id="267" r:id="rId14"/>
    <p:sldId id="303" r:id="rId15"/>
    <p:sldId id="268" r:id="rId16"/>
    <p:sldId id="301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302" r:id="rId27"/>
    <p:sldId id="278" r:id="rId28"/>
    <p:sldId id="279" r:id="rId29"/>
    <p:sldId id="280" r:id="rId30"/>
    <p:sldId id="281" r:id="rId31"/>
    <p:sldId id="282" r:id="rId32"/>
    <p:sldId id="299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3" r:id="rId43"/>
    <p:sldId id="294" r:id="rId44"/>
    <p:sldId id="295" r:id="rId45"/>
    <p:sldId id="296" r:id="rId46"/>
    <p:sldId id="297" r:id="rId47"/>
    <p:sldId id="298" r:id="rId48"/>
    <p:sldId id="292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07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1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936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526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353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765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471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67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984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559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404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0E764-75E2-40B9-A6D1-444FFA124D19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21954-3D35-4DC6-8587-8C33228507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7417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CA071-DED7-2E27-2279-6225E884F6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24238B-3F0E-B03A-0E43-BE0C3E95A8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FD1F51-4CD1-63A7-6DD6-9D2F425C1727}"/>
              </a:ext>
            </a:extLst>
          </p:cNvPr>
          <p:cNvSpPr/>
          <p:nvPr/>
        </p:nvSpPr>
        <p:spPr>
          <a:xfrm>
            <a:off x="1343472" y="692696"/>
            <a:ext cx="94052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N°35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8896F45-A3FA-D787-DD78-30746599C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0"/>
            <a:ext cx="12000656" cy="6858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E6CEF71-CF91-E9EA-F3E7-3BC7DA3300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4736012"/>
            <a:ext cx="2057400" cy="14668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4D8E763-700E-9928-49A5-9789ABE109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544695"/>
            <a:ext cx="3423155" cy="462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337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502093-521F-2B47-CB8F-04364E27C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635CF-A478-4D94-FAB7-76557C245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4377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221568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4671B5-DC4B-270C-3722-35C365D2B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37C84-C213-F33B-DED0-6AAED15DA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45328" cy="6858000"/>
          </a:xfrm>
        </p:spPr>
      </p:pic>
    </p:spTree>
    <p:extLst>
      <p:ext uri="{BB962C8B-B14F-4D97-AF65-F5344CB8AC3E}">
        <p14:creationId xmlns:p14="http://schemas.microsoft.com/office/powerpoint/2010/main" val="1214487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6DA41-3756-997F-3D41-8BD44FB14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51AEEA-B018-99B3-371C-821854609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368" y="-243408"/>
            <a:ext cx="5186864" cy="7105294"/>
          </a:xfrm>
        </p:spPr>
      </p:pic>
    </p:spTree>
    <p:extLst>
      <p:ext uri="{BB962C8B-B14F-4D97-AF65-F5344CB8AC3E}">
        <p14:creationId xmlns:p14="http://schemas.microsoft.com/office/powerpoint/2010/main" val="1279005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700E9-441D-3C27-1F3C-E8648E39C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F3A5F0-378E-48B4-527F-E2E1B5DB4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3" y="-2331640"/>
            <a:ext cx="11733534" cy="11733534"/>
          </a:xfrm>
        </p:spPr>
      </p:pic>
    </p:spTree>
    <p:extLst>
      <p:ext uri="{BB962C8B-B14F-4D97-AF65-F5344CB8AC3E}">
        <p14:creationId xmlns:p14="http://schemas.microsoft.com/office/powerpoint/2010/main" val="4056056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51A8B4-892A-EFC1-FD46-6CFB6C70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5FD4CE-507E-F1F8-30BC-ADAD20CB3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693906" cy="6912599"/>
          </a:xfrm>
        </p:spPr>
      </p:pic>
    </p:spTree>
    <p:extLst>
      <p:ext uri="{BB962C8B-B14F-4D97-AF65-F5344CB8AC3E}">
        <p14:creationId xmlns:p14="http://schemas.microsoft.com/office/powerpoint/2010/main" val="321320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D5587-6F7C-37E8-929C-4BB728CB6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E90A79-2D6F-2587-58CB-1A83807BB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702769" cy="6906817"/>
          </a:xfrm>
        </p:spPr>
      </p:pic>
    </p:spTree>
    <p:extLst>
      <p:ext uri="{BB962C8B-B14F-4D97-AF65-F5344CB8AC3E}">
        <p14:creationId xmlns:p14="http://schemas.microsoft.com/office/powerpoint/2010/main" val="2597898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FC4E7-2CDC-6A7F-AC14-1BA4E6351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7F5A1A-BBE4-1EC6-1B1C-4267B9457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988" y="-1179512"/>
            <a:ext cx="6441292" cy="8510835"/>
          </a:xfrm>
        </p:spPr>
      </p:pic>
    </p:spTree>
    <p:extLst>
      <p:ext uri="{BB962C8B-B14F-4D97-AF65-F5344CB8AC3E}">
        <p14:creationId xmlns:p14="http://schemas.microsoft.com/office/powerpoint/2010/main" val="4195467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7646F-5287-B1EC-486C-12399D14A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EB4584-B6CD-197E-1E73-2B457F0C7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98" y="116632"/>
            <a:ext cx="7722662" cy="6692974"/>
          </a:xfrm>
        </p:spPr>
      </p:pic>
    </p:spTree>
    <p:extLst>
      <p:ext uri="{BB962C8B-B14F-4D97-AF65-F5344CB8AC3E}">
        <p14:creationId xmlns:p14="http://schemas.microsoft.com/office/powerpoint/2010/main" val="429172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1B719-69FA-8CCE-BF78-6F075FECF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854F96-E0A8-AD71-0196-9F5325B6B4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60" y="188640"/>
            <a:ext cx="8686880" cy="6800199"/>
          </a:xfrm>
        </p:spPr>
      </p:pic>
    </p:spTree>
    <p:extLst>
      <p:ext uri="{BB962C8B-B14F-4D97-AF65-F5344CB8AC3E}">
        <p14:creationId xmlns:p14="http://schemas.microsoft.com/office/powerpoint/2010/main" val="4217303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18ACD2-A4BB-A039-3479-F28C68074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BADD07-FA8E-FE44-DBE1-02C504531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370" y="-99392"/>
            <a:ext cx="4603846" cy="7098327"/>
          </a:xfrm>
        </p:spPr>
      </p:pic>
    </p:spTree>
    <p:extLst>
      <p:ext uri="{BB962C8B-B14F-4D97-AF65-F5344CB8AC3E}">
        <p14:creationId xmlns:p14="http://schemas.microsoft.com/office/powerpoint/2010/main" val="356796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10B1D-EFA4-769A-D51D-6A553D50E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CFFB83-1D10-08D4-C8E9-8217C8FAD6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48680"/>
            <a:ext cx="10622379" cy="6098402"/>
          </a:xfrm>
        </p:spPr>
      </p:pic>
    </p:spTree>
    <p:extLst>
      <p:ext uri="{BB962C8B-B14F-4D97-AF65-F5344CB8AC3E}">
        <p14:creationId xmlns:p14="http://schemas.microsoft.com/office/powerpoint/2010/main" val="4040603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414F2-C5FF-0F29-61E4-B68F78770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0AA30C-493C-3C16-F757-5F8BF3C19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1463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970862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DA03C-CFFE-CC1F-020F-F2A04B1FD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7EA51-6E01-D73D-6ACE-14DD2A94CF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370" y="116632"/>
            <a:ext cx="8143062" cy="7434970"/>
          </a:xfrm>
        </p:spPr>
      </p:pic>
    </p:spTree>
    <p:extLst>
      <p:ext uri="{BB962C8B-B14F-4D97-AF65-F5344CB8AC3E}">
        <p14:creationId xmlns:p14="http://schemas.microsoft.com/office/powerpoint/2010/main" val="3673703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EC65F-2EFF-EF39-8D52-1905E6C4B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71DB7F-E026-3147-705A-275FBE81D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9186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51874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00DB5-636E-493D-F81C-E7A23D5AE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B55CB5-5200-DB1A-C508-2CF427FE2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229322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44E250-CF90-0587-F1AA-CA8E54181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F92D69-A74B-D0BC-F8AC-A8557D9AAA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622270" cy="7081241"/>
          </a:xfrm>
        </p:spPr>
      </p:pic>
    </p:spTree>
    <p:extLst>
      <p:ext uri="{BB962C8B-B14F-4D97-AF65-F5344CB8AC3E}">
        <p14:creationId xmlns:p14="http://schemas.microsoft.com/office/powerpoint/2010/main" val="2522116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F5112-602E-D2D0-C998-9D6D4075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7C5557-CACA-CFCD-30CC-E222D61C4F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664826" cy="6892566"/>
          </a:xfrm>
        </p:spPr>
      </p:pic>
    </p:spTree>
    <p:extLst>
      <p:ext uri="{BB962C8B-B14F-4D97-AF65-F5344CB8AC3E}">
        <p14:creationId xmlns:p14="http://schemas.microsoft.com/office/powerpoint/2010/main" val="1092897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C975E-AD68-2B66-371B-40DA4CAAE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7FA092-2EAF-3971-C089-897F67DD2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980728"/>
            <a:ext cx="10515600" cy="5173675"/>
          </a:xfrm>
        </p:spPr>
      </p:pic>
    </p:spTree>
    <p:extLst>
      <p:ext uri="{BB962C8B-B14F-4D97-AF65-F5344CB8AC3E}">
        <p14:creationId xmlns:p14="http://schemas.microsoft.com/office/powerpoint/2010/main" val="623813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485958-9C9D-6CA7-BDC8-0ED712DD1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7874B3-9AAF-D638-55B8-C5BA70A3F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06381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ABCC9B-20B5-C237-BFB8-7109DDA9A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EF3CC-E52E-9F89-961C-5E29E8548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87368"/>
            <a:ext cx="8887916" cy="6283263"/>
          </a:xfrm>
        </p:spPr>
      </p:pic>
    </p:spTree>
    <p:extLst>
      <p:ext uri="{BB962C8B-B14F-4D97-AF65-F5344CB8AC3E}">
        <p14:creationId xmlns:p14="http://schemas.microsoft.com/office/powerpoint/2010/main" val="453450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6B7D36-E3C6-BEB5-7B4B-0C65C48F6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7C6CD8-B82D-201B-7D0E-BC9D23422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8" y="116632"/>
            <a:ext cx="6699631" cy="6814265"/>
          </a:xfrm>
        </p:spPr>
      </p:pic>
    </p:spTree>
    <p:extLst>
      <p:ext uri="{BB962C8B-B14F-4D97-AF65-F5344CB8AC3E}">
        <p14:creationId xmlns:p14="http://schemas.microsoft.com/office/powerpoint/2010/main" val="3319400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5141D-5B55-1690-6C5F-809AA557F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31BFE-8A0E-2BAA-9BA6-192C8E588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946896"/>
            <a:ext cx="6984776" cy="11539489"/>
          </a:xfrm>
        </p:spPr>
      </p:pic>
    </p:spTree>
    <p:extLst>
      <p:ext uri="{BB962C8B-B14F-4D97-AF65-F5344CB8AC3E}">
        <p14:creationId xmlns:p14="http://schemas.microsoft.com/office/powerpoint/2010/main" val="1237134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16B72-A5D4-F4D5-527C-9E0DF664F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C674F1-7624-91DD-394B-8DC570176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14711" cy="6972154"/>
          </a:xfrm>
        </p:spPr>
      </p:pic>
    </p:spTree>
    <p:extLst>
      <p:ext uri="{BB962C8B-B14F-4D97-AF65-F5344CB8AC3E}">
        <p14:creationId xmlns:p14="http://schemas.microsoft.com/office/powerpoint/2010/main" val="176414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AB45D-0285-645C-5F22-6DFBA14BE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FD054F-9C94-3835-A236-9730B7A79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96020" cy="6927515"/>
          </a:xfrm>
        </p:spPr>
      </p:pic>
    </p:spTree>
    <p:extLst>
      <p:ext uri="{BB962C8B-B14F-4D97-AF65-F5344CB8AC3E}">
        <p14:creationId xmlns:p14="http://schemas.microsoft.com/office/powerpoint/2010/main" val="1734041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19A60-595E-6972-EC9B-28B7A9CB0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5EA8F4-9F77-06C4-17BE-36BFB05C0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335409"/>
            <a:ext cx="5616623" cy="11233246"/>
          </a:xfrm>
        </p:spPr>
      </p:pic>
    </p:spTree>
    <p:extLst>
      <p:ext uri="{BB962C8B-B14F-4D97-AF65-F5344CB8AC3E}">
        <p14:creationId xmlns:p14="http://schemas.microsoft.com/office/powerpoint/2010/main" val="1408422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84AA9-5F4B-13E4-8A8A-87BFDD48E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50DD8-9BFE-3288-69C2-0F1D5D4D5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076" y="260648"/>
            <a:ext cx="5872204" cy="6553202"/>
          </a:xfrm>
        </p:spPr>
      </p:pic>
    </p:spTree>
    <p:extLst>
      <p:ext uri="{BB962C8B-B14F-4D97-AF65-F5344CB8AC3E}">
        <p14:creationId xmlns:p14="http://schemas.microsoft.com/office/powerpoint/2010/main" val="2744994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D25AB1-DF35-5AEB-86E0-169C2DADC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B6CD7-1283-73DA-249D-225731983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014" y="-99392"/>
            <a:ext cx="8206426" cy="7925598"/>
          </a:xfrm>
        </p:spPr>
      </p:pic>
    </p:spTree>
    <p:extLst>
      <p:ext uri="{BB962C8B-B14F-4D97-AF65-F5344CB8AC3E}">
        <p14:creationId xmlns:p14="http://schemas.microsoft.com/office/powerpoint/2010/main" val="2674577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406659-38F8-A9DF-83AA-39224A48A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353732-4E10-5A8F-50AD-FA839402DF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1708486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F4074-B466-227B-1673-FABDAC858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56D2A1-E17E-8374-FA70-D75FB127A7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548" y="116632"/>
            <a:ext cx="6139739" cy="6723365"/>
          </a:xfrm>
        </p:spPr>
      </p:pic>
    </p:spTree>
    <p:extLst>
      <p:ext uri="{BB962C8B-B14F-4D97-AF65-F5344CB8AC3E}">
        <p14:creationId xmlns:p14="http://schemas.microsoft.com/office/powerpoint/2010/main" val="3611458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6FA49E-6F97-5602-9423-6458F4118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7ADDA5-F46F-9A4A-77DF-24DE5B67D3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21" y="-603448"/>
            <a:ext cx="5810383" cy="8703523"/>
          </a:xfrm>
        </p:spPr>
      </p:pic>
    </p:spTree>
    <p:extLst>
      <p:ext uri="{BB962C8B-B14F-4D97-AF65-F5344CB8AC3E}">
        <p14:creationId xmlns:p14="http://schemas.microsoft.com/office/powerpoint/2010/main" val="169419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F77BF-D0C9-8133-57B4-86DC1619F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850EA1-4B06-6ABA-7F4B-93F7B4CBE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784" y="-675456"/>
            <a:ext cx="8446655" cy="8805394"/>
          </a:xfrm>
        </p:spPr>
      </p:pic>
    </p:spTree>
    <p:extLst>
      <p:ext uri="{BB962C8B-B14F-4D97-AF65-F5344CB8AC3E}">
        <p14:creationId xmlns:p14="http://schemas.microsoft.com/office/powerpoint/2010/main" val="2482015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C1ACC-6FD7-E028-CB91-FB38DCECB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96DFB-FD67-D16F-C81E-1961312F2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92921" cy="6851497"/>
          </a:xfrm>
        </p:spPr>
      </p:pic>
    </p:spTree>
    <p:extLst>
      <p:ext uri="{BB962C8B-B14F-4D97-AF65-F5344CB8AC3E}">
        <p14:creationId xmlns:p14="http://schemas.microsoft.com/office/powerpoint/2010/main" val="3786052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E15DE-B18A-249C-A510-2AE82E04A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7A743-2393-E0E8-0179-D115FA005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2368403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F0EB6-9DAE-D763-9B49-9FF4B5D8B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8FAF3-ABEB-5A62-ACBD-DFBAFCB98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88" y="-531440"/>
            <a:ext cx="9475552" cy="7787721"/>
          </a:xfrm>
        </p:spPr>
      </p:pic>
    </p:spTree>
    <p:extLst>
      <p:ext uri="{BB962C8B-B14F-4D97-AF65-F5344CB8AC3E}">
        <p14:creationId xmlns:p14="http://schemas.microsoft.com/office/powerpoint/2010/main" val="387339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8D1204-4062-9293-3B79-583774BDB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BD27FC-0939-B57B-063C-B2BF49E8F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511" y="116632"/>
            <a:ext cx="5815769" cy="6855523"/>
          </a:xfrm>
        </p:spPr>
      </p:pic>
    </p:spTree>
    <p:extLst>
      <p:ext uri="{BB962C8B-B14F-4D97-AF65-F5344CB8AC3E}">
        <p14:creationId xmlns:p14="http://schemas.microsoft.com/office/powerpoint/2010/main" val="3774523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9EB97-42E0-1396-C006-948471E8E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0F4C80-DF4C-3D20-0736-61E9DA969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836033" cy="6892955"/>
          </a:xfrm>
        </p:spPr>
      </p:pic>
    </p:spTree>
    <p:extLst>
      <p:ext uri="{BB962C8B-B14F-4D97-AF65-F5344CB8AC3E}">
        <p14:creationId xmlns:p14="http://schemas.microsoft.com/office/powerpoint/2010/main" val="804147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7849C-693C-A163-4DCA-98CF15B5C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085EE3-3686-4901-A360-E0F0E4247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10293374" cy="10293374"/>
          </a:xfrm>
        </p:spPr>
      </p:pic>
    </p:spTree>
    <p:extLst>
      <p:ext uri="{BB962C8B-B14F-4D97-AF65-F5344CB8AC3E}">
        <p14:creationId xmlns:p14="http://schemas.microsoft.com/office/powerpoint/2010/main" val="917125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BCAB5-6EFC-670B-A92B-D90703422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365125"/>
            <a:ext cx="8354144" cy="1325563"/>
          </a:xfrm>
        </p:spPr>
        <p:txBody>
          <a:bodyPr/>
          <a:lstStyle/>
          <a:p>
            <a:r>
              <a:rPr lang="fr-FR" dirty="0"/>
              <a:t>J’aime pas la Chantilly !!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C74C28-4049-DE56-32D5-F4CC687F4D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378045"/>
            <a:ext cx="5135026" cy="548006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642E7FA-8DE5-DCC5-7AF5-C3221EDB5481}"/>
              </a:ext>
            </a:extLst>
          </p:cNvPr>
          <p:cNvSpPr/>
          <p:nvPr/>
        </p:nvSpPr>
        <p:spPr>
          <a:xfrm>
            <a:off x="4010492" y="2967335"/>
            <a:ext cx="4171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Votre texte ici</a:t>
            </a:r>
          </a:p>
        </p:txBody>
      </p:sp>
    </p:spTree>
    <p:extLst>
      <p:ext uri="{BB962C8B-B14F-4D97-AF65-F5344CB8AC3E}">
        <p14:creationId xmlns:p14="http://schemas.microsoft.com/office/powerpoint/2010/main" val="509580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D2B16-991B-B912-F878-2BC546CBE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820CB-5710-876E-97AA-53374C444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4250005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C34B6-DDE4-4BFA-55F1-C3763AC04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3866D-C846-8ADB-7F36-768C8D723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58771"/>
            <a:ext cx="9251727" cy="6540457"/>
          </a:xfrm>
        </p:spPr>
      </p:pic>
    </p:spTree>
    <p:extLst>
      <p:ext uri="{BB962C8B-B14F-4D97-AF65-F5344CB8AC3E}">
        <p14:creationId xmlns:p14="http://schemas.microsoft.com/office/powerpoint/2010/main" val="291976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25BD8-76F3-648D-03E6-01F3BA24F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7FB4C6-202D-E00A-844D-94451E1E72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513824"/>
            <a:ext cx="7056784" cy="15669819"/>
          </a:xfrm>
        </p:spPr>
      </p:pic>
    </p:spTree>
    <p:extLst>
      <p:ext uri="{BB962C8B-B14F-4D97-AF65-F5344CB8AC3E}">
        <p14:creationId xmlns:p14="http://schemas.microsoft.com/office/powerpoint/2010/main" val="1479778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3A8EE-656B-9BD7-B78B-40A255AC3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02E6A7-8CF6-B87C-3127-CAC774D42D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0939"/>
            <a:ext cx="7542044" cy="6899877"/>
          </a:xfrm>
        </p:spPr>
      </p:pic>
    </p:spTree>
    <p:extLst>
      <p:ext uri="{BB962C8B-B14F-4D97-AF65-F5344CB8AC3E}">
        <p14:creationId xmlns:p14="http://schemas.microsoft.com/office/powerpoint/2010/main" val="2572910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F0A6CB-E02B-2F3B-39EF-FE3CB1CC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FAC53-BBE1-97A3-66F7-1655E56BA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631" y="93033"/>
            <a:ext cx="8912738" cy="6399842"/>
          </a:xfrm>
        </p:spPr>
      </p:pic>
    </p:spTree>
    <p:extLst>
      <p:ext uri="{BB962C8B-B14F-4D97-AF65-F5344CB8AC3E}">
        <p14:creationId xmlns:p14="http://schemas.microsoft.com/office/powerpoint/2010/main" val="111828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7038A-D31E-D6B4-BEE5-64BDE5F8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605784-B77E-A33B-C78A-7C4DE5267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9" y="620688"/>
            <a:ext cx="11860522" cy="6923580"/>
          </a:xfrm>
        </p:spPr>
      </p:pic>
    </p:spTree>
    <p:extLst>
      <p:ext uri="{BB962C8B-B14F-4D97-AF65-F5344CB8AC3E}">
        <p14:creationId xmlns:p14="http://schemas.microsoft.com/office/powerpoint/2010/main" val="508806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7AB073-8195-48C0-CEFB-6A401E96C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6E736-ACE2-3603-E16B-7022160B4E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6999069" cy="6799476"/>
          </a:xfrm>
        </p:spPr>
      </p:pic>
    </p:spTree>
    <p:extLst>
      <p:ext uri="{BB962C8B-B14F-4D97-AF65-F5344CB8AC3E}">
        <p14:creationId xmlns:p14="http://schemas.microsoft.com/office/powerpoint/2010/main" val="4064018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D65F4-F95A-BECE-8025-9FEA1B85C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1CA14-E337-1222-65A7-F16C9582E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43" y="365125"/>
            <a:ext cx="9200645" cy="6957987"/>
          </a:xfrm>
        </p:spPr>
      </p:pic>
    </p:spTree>
    <p:extLst>
      <p:ext uri="{BB962C8B-B14F-4D97-AF65-F5344CB8AC3E}">
        <p14:creationId xmlns:p14="http://schemas.microsoft.com/office/powerpoint/2010/main" val="366694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6C19D-0D8D-F741-8D24-E8E6F4DB3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1A508-9322-3756-39AD-04DE9A88FF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588763"/>
            <a:ext cx="4464496" cy="568047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84030C-B383-027C-F8AF-6B1B58C1BE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290" y="5373216"/>
            <a:ext cx="1134421" cy="9205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BF869E0-47C9-8133-947D-466E5D519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05" y="5348734"/>
            <a:ext cx="1625871" cy="92050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5DC0606-3C19-1C51-FCAA-3D111F8E7D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0"/>
            <a:ext cx="11856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21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15</Words>
  <Application>Microsoft Office PowerPoint</Application>
  <PresentationFormat>Grand écran</PresentationFormat>
  <Paragraphs>3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J’aime pas la Chantilly !!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N°35</dc:title>
  <dc:creator>Perroquet34740</dc:creator>
  <cp:lastModifiedBy>jean-louis BEYAERT</cp:lastModifiedBy>
  <cp:revision>2</cp:revision>
  <dcterms:created xsi:type="dcterms:W3CDTF">2024-07-06T17:54:40Z</dcterms:created>
  <dcterms:modified xsi:type="dcterms:W3CDTF">2024-07-06T18:30:05Z</dcterms:modified>
</cp:coreProperties>
</file>