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3" r:id="rId47"/>
    <p:sldId id="302" r:id="rId4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1633-EA51-40C8-B456-5C417535EA67}" type="datetimeFigureOut">
              <a:rPr lang="fr-FR" smtClean="0"/>
              <a:t>15/06/2024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9416-DCF6-473B-AA04-BE535136E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176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1633-EA51-40C8-B456-5C417535EA67}" type="datetimeFigureOut">
              <a:rPr lang="fr-FR" smtClean="0"/>
              <a:t>15/06/2024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9416-DCF6-473B-AA04-BE535136E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727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1633-EA51-40C8-B456-5C417535EA67}" type="datetimeFigureOut">
              <a:rPr lang="fr-FR" smtClean="0"/>
              <a:t>15/06/2024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9416-DCF6-473B-AA04-BE535136E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1839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1633-EA51-40C8-B456-5C417535EA67}" type="datetimeFigureOut">
              <a:rPr lang="fr-FR" smtClean="0"/>
              <a:t>15/06/2024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9416-DCF6-473B-AA04-BE535136E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509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1633-EA51-40C8-B456-5C417535EA67}" type="datetimeFigureOut">
              <a:rPr lang="fr-FR" smtClean="0"/>
              <a:t>15/06/2024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9416-DCF6-473B-AA04-BE535136E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525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1633-EA51-40C8-B456-5C417535EA67}" type="datetimeFigureOut">
              <a:rPr lang="fr-FR" smtClean="0"/>
              <a:t>15/06/2024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9416-DCF6-473B-AA04-BE535136E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295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1633-EA51-40C8-B456-5C417535EA67}" type="datetimeFigureOut">
              <a:rPr lang="fr-FR" smtClean="0"/>
              <a:t>15/06/2024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9416-DCF6-473B-AA04-BE535136E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302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1633-EA51-40C8-B456-5C417535EA67}" type="datetimeFigureOut">
              <a:rPr lang="fr-FR" smtClean="0"/>
              <a:t>15/06/2024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9416-DCF6-473B-AA04-BE535136E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002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1633-EA51-40C8-B456-5C417535EA67}" type="datetimeFigureOut">
              <a:rPr lang="fr-FR" smtClean="0"/>
              <a:t>15/06/2024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9416-DCF6-473B-AA04-BE535136E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66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1633-EA51-40C8-B456-5C417535EA67}" type="datetimeFigureOut">
              <a:rPr lang="fr-FR" smtClean="0"/>
              <a:t>15/06/2024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9416-DCF6-473B-AA04-BE535136E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31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1633-EA51-40C8-B456-5C417535EA67}" type="datetimeFigureOut">
              <a:rPr lang="fr-FR" smtClean="0"/>
              <a:t>15/06/2024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9416-DCF6-473B-AA04-BE535136E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425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21633-EA51-40C8-B456-5C417535EA67}" type="datetimeFigureOut">
              <a:rPr lang="fr-FR" smtClean="0"/>
              <a:t>15/06/2024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69416-DCF6-473B-AA04-BE535136E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7297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0DD1D1-E7AD-EE8D-1126-2F5ECC21C15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22C219E-3D6F-74A2-38DC-A1F4B4E007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AE091DA-8A3B-CA57-D3BF-C55408751B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238647"/>
            <a:ext cx="5721207" cy="530403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04B7B1C-F3B0-3BEC-186B-85582C023FD4}"/>
              </a:ext>
            </a:extLst>
          </p:cNvPr>
          <p:cNvSpPr/>
          <p:nvPr/>
        </p:nvSpPr>
        <p:spPr>
          <a:xfrm>
            <a:off x="623392" y="188640"/>
            <a:ext cx="102039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SEXY &amp; COQUIN N</a:t>
            </a:r>
            <a:r>
              <a:rPr lang="fr-FR" sz="5400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° 34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706D738-9FF2-E514-9830-AC6920EEDE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937" y="4957267"/>
            <a:ext cx="2524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9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B2D410-94FE-2060-2209-66A2A65B7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D1F5E1-BE32-74A2-0BE6-0EDC3DDED8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408" y="-10347"/>
            <a:ext cx="7143183" cy="6858000"/>
          </a:xfrm>
        </p:spPr>
      </p:pic>
    </p:spTree>
    <p:extLst>
      <p:ext uri="{BB962C8B-B14F-4D97-AF65-F5344CB8AC3E}">
        <p14:creationId xmlns:p14="http://schemas.microsoft.com/office/powerpoint/2010/main" val="733199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65EB85-0555-74FB-AE18-DE7E8CBE1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9CFD79-8A9B-8E51-9EFB-ED598E0CAE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069" y="-99392"/>
            <a:ext cx="8743347" cy="7172277"/>
          </a:xfrm>
        </p:spPr>
      </p:pic>
    </p:spTree>
    <p:extLst>
      <p:ext uri="{BB962C8B-B14F-4D97-AF65-F5344CB8AC3E}">
        <p14:creationId xmlns:p14="http://schemas.microsoft.com/office/powerpoint/2010/main" val="2766651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AA2E04-C241-6CED-2A2D-45147F449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D21AE7-76D5-460C-D0F0-8884B65202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53" y="0"/>
            <a:ext cx="5258465" cy="6858000"/>
          </a:xfrm>
        </p:spPr>
      </p:pic>
    </p:spTree>
    <p:extLst>
      <p:ext uri="{BB962C8B-B14F-4D97-AF65-F5344CB8AC3E}">
        <p14:creationId xmlns:p14="http://schemas.microsoft.com/office/powerpoint/2010/main" val="2457508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F1A46D-13C8-5387-C735-D33D3F7BE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5D5CB7-AA41-5953-EEAC-FFE6909BDD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957" y="-99392"/>
            <a:ext cx="5148291" cy="7239785"/>
          </a:xfrm>
        </p:spPr>
      </p:pic>
    </p:spTree>
    <p:extLst>
      <p:ext uri="{BB962C8B-B14F-4D97-AF65-F5344CB8AC3E}">
        <p14:creationId xmlns:p14="http://schemas.microsoft.com/office/powerpoint/2010/main" val="1635711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B199C7-98B2-A158-E542-21F290FE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91EA8C-0C1B-3474-BD5F-BD650C94CE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566653" cy="7418677"/>
          </a:xfrm>
        </p:spPr>
      </p:pic>
    </p:spTree>
    <p:extLst>
      <p:ext uri="{BB962C8B-B14F-4D97-AF65-F5344CB8AC3E}">
        <p14:creationId xmlns:p14="http://schemas.microsoft.com/office/powerpoint/2010/main" val="1162970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3A02A1-3194-F537-93D2-0326EFFE6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419237-2D71-9844-3487-E2AAE6E282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715" y="365124"/>
            <a:ext cx="7847684" cy="6376243"/>
          </a:xfrm>
        </p:spPr>
      </p:pic>
    </p:spTree>
    <p:extLst>
      <p:ext uri="{BB962C8B-B14F-4D97-AF65-F5344CB8AC3E}">
        <p14:creationId xmlns:p14="http://schemas.microsoft.com/office/powerpoint/2010/main" val="695104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9C26CE-6E29-B7E2-C11B-3971B87C7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C5D31A-427A-5F29-958C-A3F8F889FB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242640"/>
            <a:ext cx="6048671" cy="6577643"/>
          </a:xfrm>
        </p:spPr>
      </p:pic>
    </p:spTree>
    <p:extLst>
      <p:ext uri="{BB962C8B-B14F-4D97-AF65-F5344CB8AC3E}">
        <p14:creationId xmlns:p14="http://schemas.microsoft.com/office/powerpoint/2010/main" val="2682057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3506B8-C4F0-D8FC-5D83-3C1919C22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B706B9-F1BE-143E-F3AC-C4CF38A8D3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746" y="365124"/>
            <a:ext cx="8606337" cy="6952307"/>
          </a:xfrm>
        </p:spPr>
      </p:pic>
    </p:spTree>
    <p:extLst>
      <p:ext uri="{BB962C8B-B14F-4D97-AF65-F5344CB8AC3E}">
        <p14:creationId xmlns:p14="http://schemas.microsoft.com/office/powerpoint/2010/main" val="2792620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E4513-B9A4-56B9-8D03-72E75858F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C0E3A2-DB8D-007A-C5C8-7BAD27B835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387424"/>
            <a:ext cx="8883356" cy="7462020"/>
          </a:xfrm>
        </p:spPr>
      </p:pic>
    </p:spTree>
    <p:extLst>
      <p:ext uri="{BB962C8B-B14F-4D97-AF65-F5344CB8AC3E}">
        <p14:creationId xmlns:p14="http://schemas.microsoft.com/office/powerpoint/2010/main" val="1888685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C4D807-9A84-B470-A3E4-3EB461CEF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D276A1-FEAF-BBD1-3270-816A18839C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552" y="-99392"/>
            <a:ext cx="5767712" cy="6973887"/>
          </a:xfrm>
        </p:spPr>
      </p:pic>
    </p:spTree>
    <p:extLst>
      <p:ext uri="{BB962C8B-B14F-4D97-AF65-F5344CB8AC3E}">
        <p14:creationId xmlns:p14="http://schemas.microsoft.com/office/powerpoint/2010/main" val="483990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D1DE67-EB9C-9365-31B4-2F9BCA213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C3924B-8AD3-E1D2-0F55-6EEA5C3FF7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412" y="-99392"/>
            <a:ext cx="8494012" cy="7446418"/>
          </a:xfrm>
        </p:spPr>
      </p:pic>
    </p:spTree>
    <p:extLst>
      <p:ext uri="{BB962C8B-B14F-4D97-AF65-F5344CB8AC3E}">
        <p14:creationId xmlns:p14="http://schemas.microsoft.com/office/powerpoint/2010/main" val="921205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58E2E6-DA75-861E-D7E1-01F22F01E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E30583-1475-2879-921B-53F6023BE8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201" y="-1179512"/>
            <a:ext cx="5200015" cy="8274550"/>
          </a:xfrm>
        </p:spPr>
      </p:pic>
    </p:spTree>
    <p:extLst>
      <p:ext uri="{BB962C8B-B14F-4D97-AF65-F5344CB8AC3E}">
        <p14:creationId xmlns:p14="http://schemas.microsoft.com/office/powerpoint/2010/main" val="1537910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CA06D2-4542-CAD4-8523-D6F25CA2E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E78A98-1065-769B-8362-A14818C1C1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258" y="-603448"/>
            <a:ext cx="8205142" cy="8205142"/>
          </a:xfrm>
        </p:spPr>
      </p:pic>
    </p:spTree>
    <p:extLst>
      <p:ext uri="{BB962C8B-B14F-4D97-AF65-F5344CB8AC3E}">
        <p14:creationId xmlns:p14="http://schemas.microsoft.com/office/powerpoint/2010/main" val="59066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53028D-8294-C436-AD70-C5AD27CFC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B6A627-68FF-2AA8-FA86-E005852855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24792"/>
            <a:ext cx="5328592" cy="6939327"/>
          </a:xfrm>
        </p:spPr>
      </p:pic>
    </p:spTree>
    <p:extLst>
      <p:ext uri="{BB962C8B-B14F-4D97-AF65-F5344CB8AC3E}">
        <p14:creationId xmlns:p14="http://schemas.microsoft.com/office/powerpoint/2010/main" val="2436927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59BC2A-439C-E31B-BE1D-558C48F56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835233-73B7-7745-E401-F1A4BE2C31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842" y="0"/>
            <a:ext cx="7043493" cy="7012188"/>
          </a:xfrm>
        </p:spPr>
      </p:pic>
    </p:spTree>
    <p:extLst>
      <p:ext uri="{BB962C8B-B14F-4D97-AF65-F5344CB8AC3E}">
        <p14:creationId xmlns:p14="http://schemas.microsoft.com/office/powerpoint/2010/main" val="3949947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3C779F-2FB2-16C9-D652-7261FB3FD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757918-093C-180D-0A5B-406D8339DD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352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628327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5E7C55-692E-EA15-A45E-6011B90AA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4C6643-2A12-F0FB-B10C-2ED1C4C1FE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45073"/>
            <a:ext cx="9531052" cy="6359269"/>
          </a:xfrm>
        </p:spPr>
      </p:pic>
    </p:spTree>
    <p:extLst>
      <p:ext uri="{BB962C8B-B14F-4D97-AF65-F5344CB8AC3E}">
        <p14:creationId xmlns:p14="http://schemas.microsoft.com/office/powerpoint/2010/main" val="3785608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DF1C62-E08D-62D0-2B15-C4FFF0D43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082589-D605-D3F6-E7E5-10DEF9CDE3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07631"/>
            <a:ext cx="8856984" cy="6642738"/>
          </a:xfrm>
        </p:spPr>
      </p:pic>
    </p:spTree>
    <p:extLst>
      <p:ext uri="{BB962C8B-B14F-4D97-AF65-F5344CB8AC3E}">
        <p14:creationId xmlns:p14="http://schemas.microsoft.com/office/powerpoint/2010/main" val="1385027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CDA678-0EBB-749E-A587-BBF0AFDAE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629F67-0353-95C4-1626-3241AC6D09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800" y="188640"/>
            <a:ext cx="7656560" cy="6610165"/>
          </a:xfrm>
        </p:spPr>
      </p:pic>
    </p:spTree>
    <p:extLst>
      <p:ext uri="{BB962C8B-B14F-4D97-AF65-F5344CB8AC3E}">
        <p14:creationId xmlns:p14="http://schemas.microsoft.com/office/powerpoint/2010/main" val="2561238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348B93-EE9F-1ADB-ED52-B0C4E24F4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0B0D2C-1CEA-87F9-A610-0C5D26CEF8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1105103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A0EF6-2281-B6D6-A3D4-D6CCFCC86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E82E26-00D8-5487-F2CE-DD0B133288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946" y="188640"/>
            <a:ext cx="7175390" cy="6590441"/>
          </a:xfrm>
        </p:spPr>
      </p:pic>
    </p:spTree>
    <p:extLst>
      <p:ext uri="{BB962C8B-B14F-4D97-AF65-F5344CB8AC3E}">
        <p14:creationId xmlns:p14="http://schemas.microsoft.com/office/powerpoint/2010/main" val="2879175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C1349A-FAA8-1306-738C-CD79CF137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39F0A5-61A0-0F2C-B8CE-85EB948D17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81" y="0"/>
            <a:ext cx="5275967" cy="6935822"/>
          </a:xfrm>
        </p:spPr>
      </p:pic>
    </p:spTree>
    <p:extLst>
      <p:ext uri="{BB962C8B-B14F-4D97-AF65-F5344CB8AC3E}">
        <p14:creationId xmlns:p14="http://schemas.microsoft.com/office/powerpoint/2010/main" val="2265295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78B840-F6AD-567B-6D0F-D7A156459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7C7A92-F2D4-58FD-47D3-A6745FE235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40491"/>
            <a:ext cx="8572882" cy="6898491"/>
          </a:xfrm>
        </p:spPr>
      </p:pic>
    </p:spTree>
    <p:extLst>
      <p:ext uri="{BB962C8B-B14F-4D97-AF65-F5344CB8AC3E}">
        <p14:creationId xmlns:p14="http://schemas.microsoft.com/office/powerpoint/2010/main" val="276040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DFDA77-4FA2-A04C-AB6C-C8213DA80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986229-6704-DE2D-5B64-677EDCA566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71400"/>
            <a:ext cx="7136583" cy="6824528"/>
          </a:xfrm>
        </p:spPr>
      </p:pic>
    </p:spTree>
    <p:extLst>
      <p:ext uri="{BB962C8B-B14F-4D97-AF65-F5344CB8AC3E}">
        <p14:creationId xmlns:p14="http://schemas.microsoft.com/office/powerpoint/2010/main" val="1495718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DFDA77-4FA2-A04C-AB6C-C8213DA80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C86A6D2-2C4B-F557-7989-254EEEB12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645" y="0"/>
            <a:ext cx="7203747" cy="6720887"/>
          </a:xfrm>
          <a:prstGeom prst="rect">
            <a:avLst/>
          </a:prstGeom>
        </p:spPr>
      </p:pic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0521EEF8-3A24-9284-F56A-71A178CAA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77590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B4304B-6215-DD9F-20A1-FC2D08384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FC318C-EE99-6378-EF2F-0A814AC78F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650" y="116632"/>
            <a:ext cx="5193598" cy="6812897"/>
          </a:xfrm>
        </p:spPr>
      </p:pic>
    </p:spTree>
    <p:extLst>
      <p:ext uri="{BB962C8B-B14F-4D97-AF65-F5344CB8AC3E}">
        <p14:creationId xmlns:p14="http://schemas.microsoft.com/office/powerpoint/2010/main" val="88405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58C4C6-D85B-C0F7-BF5C-3BA9EB18F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359F74-23CE-443E-8D31-07F2F755CF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026" y="-171400"/>
            <a:ext cx="7583948" cy="6896997"/>
          </a:xfrm>
        </p:spPr>
      </p:pic>
    </p:spTree>
    <p:extLst>
      <p:ext uri="{BB962C8B-B14F-4D97-AF65-F5344CB8AC3E}">
        <p14:creationId xmlns:p14="http://schemas.microsoft.com/office/powerpoint/2010/main" val="2114575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DA4E70-345F-8C71-8CEB-39993C7C7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AEFA81-7E0D-1A6D-C480-2D829D447C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3396"/>
            <a:ext cx="5616624" cy="6993463"/>
          </a:xfrm>
        </p:spPr>
      </p:pic>
    </p:spTree>
    <p:extLst>
      <p:ext uri="{BB962C8B-B14F-4D97-AF65-F5344CB8AC3E}">
        <p14:creationId xmlns:p14="http://schemas.microsoft.com/office/powerpoint/2010/main" val="3310665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C791AC-66EA-D7C9-D081-505990308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B4B3B7-6AC1-7EDE-8014-A23A7C2FEB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96054" cy="6954321"/>
          </a:xfrm>
        </p:spPr>
      </p:pic>
    </p:spTree>
    <p:extLst>
      <p:ext uri="{BB962C8B-B14F-4D97-AF65-F5344CB8AC3E}">
        <p14:creationId xmlns:p14="http://schemas.microsoft.com/office/powerpoint/2010/main" val="586765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15A7C4-45B6-1DA4-30C2-52EC37F1E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BCA1F8-32B2-AA91-A1B2-341624A139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80007"/>
            <a:ext cx="5256583" cy="6815570"/>
          </a:xfrm>
        </p:spPr>
      </p:pic>
    </p:spTree>
    <p:extLst>
      <p:ext uri="{BB962C8B-B14F-4D97-AF65-F5344CB8AC3E}">
        <p14:creationId xmlns:p14="http://schemas.microsoft.com/office/powerpoint/2010/main" val="1397085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F09799-9EBD-17F4-C7B4-BB8B49F6E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CEBAA4-4C4C-7054-D3AB-43FD98288D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535" y="116632"/>
            <a:ext cx="6634777" cy="6735687"/>
          </a:xfrm>
        </p:spPr>
      </p:pic>
    </p:spTree>
    <p:extLst>
      <p:ext uri="{BB962C8B-B14F-4D97-AF65-F5344CB8AC3E}">
        <p14:creationId xmlns:p14="http://schemas.microsoft.com/office/powerpoint/2010/main" val="3181329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1334A4-0370-F402-FC05-B778E9238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6B24A1-ABB6-FAED-8F80-D6FA885D50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685510" cy="6874495"/>
          </a:xfrm>
        </p:spPr>
      </p:pic>
    </p:spTree>
    <p:extLst>
      <p:ext uri="{BB962C8B-B14F-4D97-AF65-F5344CB8AC3E}">
        <p14:creationId xmlns:p14="http://schemas.microsoft.com/office/powerpoint/2010/main" val="3624337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6080B0-A0B0-4494-7939-7A8A0009E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7A545E-A336-0FF5-2044-F76B474D3D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303" y="-99392"/>
            <a:ext cx="5467945" cy="6929675"/>
          </a:xfrm>
        </p:spPr>
      </p:pic>
    </p:spTree>
    <p:extLst>
      <p:ext uri="{BB962C8B-B14F-4D97-AF65-F5344CB8AC3E}">
        <p14:creationId xmlns:p14="http://schemas.microsoft.com/office/powerpoint/2010/main" val="2089620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433653-65BA-E7C9-A457-895662435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593A22-71D2-2005-4425-D95223B8A6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94675"/>
            <a:ext cx="5400600" cy="6981766"/>
          </a:xfrm>
        </p:spPr>
      </p:pic>
    </p:spTree>
    <p:extLst>
      <p:ext uri="{BB962C8B-B14F-4D97-AF65-F5344CB8AC3E}">
        <p14:creationId xmlns:p14="http://schemas.microsoft.com/office/powerpoint/2010/main" val="1963345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4DE12A-C571-C5F3-0360-EDF9D77B8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A49838-96E0-A891-F261-6EA34464B7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6334"/>
            <a:ext cx="5184576" cy="7037786"/>
          </a:xfrm>
        </p:spPr>
      </p:pic>
    </p:spTree>
    <p:extLst>
      <p:ext uri="{BB962C8B-B14F-4D97-AF65-F5344CB8AC3E}">
        <p14:creationId xmlns:p14="http://schemas.microsoft.com/office/powerpoint/2010/main" val="2842688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5A7CFD-7EEB-BA33-9AE2-85A483F86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424A11-72BC-9A13-F0B9-497701383C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71400"/>
            <a:ext cx="7749152" cy="6858000"/>
          </a:xfrm>
        </p:spPr>
      </p:pic>
    </p:spTree>
    <p:extLst>
      <p:ext uri="{BB962C8B-B14F-4D97-AF65-F5344CB8AC3E}">
        <p14:creationId xmlns:p14="http://schemas.microsoft.com/office/powerpoint/2010/main" val="1749999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CC6FCE-C0D7-2B83-E0ED-CE66DFE6A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CC1D4D-C529-1FDA-C17F-6BBC62D86B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827" y="20845"/>
            <a:ext cx="8398346" cy="7110600"/>
          </a:xfrm>
        </p:spPr>
      </p:pic>
    </p:spTree>
    <p:extLst>
      <p:ext uri="{BB962C8B-B14F-4D97-AF65-F5344CB8AC3E}">
        <p14:creationId xmlns:p14="http://schemas.microsoft.com/office/powerpoint/2010/main" val="2363950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E92172-FB3E-97B8-E8A5-7DF8D707E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837687-7DC7-1707-204D-422039AC64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6802"/>
            <a:ext cx="6435215" cy="6961288"/>
          </a:xfrm>
        </p:spPr>
      </p:pic>
    </p:spTree>
    <p:extLst>
      <p:ext uri="{BB962C8B-B14F-4D97-AF65-F5344CB8AC3E}">
        <p14:creationId xmlns:p14="http://schemas.microsoft.com/office/powerpoint/2010/main" val="2317713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E42843-FB90-02CB-3FFB-85042318F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A91D3C-D916-A830-1930-89B156759A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012" y="0"/>
            <a:ext cx="5160669" cy="6858000"/>
          </a:xfrm>
        </p:spPr>
      </p:pic>
    </p:spTree>
    <p:extLst>
      <p:ext uri="{BB962C8B-B14F-4D97-AF65-F5344CB8AC3E}">
        <p14:creationId xmlns:p14="http://schemas.microsoft.com/office/powerpoint/2010/main" val="2719895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60050D-6D4C-5C39-05F9-7BFBDBBAF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AC6E39-2CD2-1E3F-B0BB-2AA657C50F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209169"/>
            <a:ext cx="3744416" cy="6648831"/>
          </a:xfrm>
        </p:spPr>
      </p:pic>
    </p:spTree>
    <p:extLst>
      <p:ext uri="{BB962C8B-B14F-4D97-AF65-F5344CB8AC3E}">
        <p14:creationId xmlns:p14="http://schemas.microsoft.com/office/powerpoint/2010/main" val="420355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372616-5264-4C23-5B69-26290A486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4DEBC5-D401-EDD8-74E1-1A10BAF282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32046"/>
            <a:ext cx="5256584" cy="6532454"/>
          </a:xfrm>
        </p:spPr>
      </p:pic>
    </p:spTree>
    <p:extLst>
      <p:ext uri="{BB962C8B-B14F-4D97-AF65-F5344CB8AC3E}">
        <p14:creationId xmlns:p14="http://schemas.microsoft.com/office/powerpoint/2010/main" val="55660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A5E245-EFC9-A846-7BCB-3156FDEF9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DB90BC-60CD-2B0C-1735-80F416D2C7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826" y="-243408"/>
            <a:ext cx="5692437" cy="7286321"/>
          </a:xfrm>
        </p:spPr>
      </p:pic>
    </p:spTree>
    <p:extLst>
      <p:ext uri="{BB962C8B-B14F-4D97-AF65-F5344CB8AC3E}">
        <p14:creationId xmlns:p14="http://schemas.microsoft.com/office/powerpoint/2010/main" val="1451898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B760EF-310A-4521-19A0-9AF6A2677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DA9DCD-87F4-B779-078B-BD8C261BC8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82" y="0"/>
            <a:ext cx="5399374" cy="6980182"/>
          </a:xfrm>
        </p:spPr>
      </p:pic>
    </p:spTree>
    <p:extLst>
      <p:ext uri="{BB962C8B-B14F-4D97-AF65-F5344CB8AC3E}">
        <p14:creationId xmlns:p14="http://schemas.microsoft.com/office/powerpoint/2010/main" val="978650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5A1FE1-F2A7-2EFF-1A60-D980F6D99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A6E017-BCDA-BA2D-560F-BEDCB7019B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5530299" cy="6859286"/>
          </a:xfrm>
        </p:spPr>
      </p:pic>
    </p:spTree>
    <p:extLst>
      <p:ext uri="{BB962C8B-B14F-4D97-AF65-F5344CB8AC3E}">
        <p14:creationId xmlns:p14="http://schemas.microsoft.com/office/powerpoint/2010/main" val="2821952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AD1517-FFFC-FE86-4F23-DAC495AA8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6BFEF3-E0C5-9EEE-A9DC-BC6F494FC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02" y="1196752"/>
            <a:ext cx="11021458" cy="5168144"/>
          </a:xfrm>
        </p:spPr>
      </p:pic>
    </p:spTree>
    <p:extLst>
      <p:ext uri="{BB962C8B-B14F-4D97-AF65-F5344CB8AC3E}">
        <p14:creationId xmlns:p14="http://schemas.microsoft.com/office/powerpoint/2010/main" val="2479240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95789-D57E-3C7E-7CB2-55FD31F9A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16101E-531F-7682-1EAE-C42FFDDEC7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078" y="0"/>
            <a:ext cx="4867146" cy="683108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C73F8A3-573D-B569-DCD4-7B3B17EB47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5140325"/>
            <a:ext cx="1666875" cy="135255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9D69226-3CFF-53C9-5954-22271A2AD4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93" y="5287168"/>
            <a:ext cx="2129624" cy="120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356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7</Words>
  <Application>Microsoft Office PowerPoint</Application>
  <PresentationFormat>Grand écran</PresentationFormat>
  <Paragraphs>1</Paragraphs>
  <Slides>47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N°34</dc:title>
  <dc:creator>Perroquet34740</dc:creator>
  <cp:lastModifiedBy>jean-louis BEYAERT</cp:lastModifiedBy>
  <cp:revision>3</cp:revision>
  <dcterms:created xsi:type="dcterms:W3CDTF">2024-06-15T19:10:36Z</dcterms:created>
  <dcterms:modified xsi:type="dcterms:W3CDTF">2024-06-15T19:40:06Z</dcterms:modified>
</cp:coreProperties>
</file>