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41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3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38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6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7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14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37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297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44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04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DFA66-B82C-49A2-B29D-343C98497340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53D8E-3163-43F6-B4C5-40BC131027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1356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9AE8DE-ACC4-AA86-B9E8-E1F156F04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73409B-56CE-7063-0139-D8DFCC19B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123728"/>
            <a:ext cx="6264695" cy="1356556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8EA0F06-B01A-AECE-237E-91AD07A92ED6}"/>
              </a:ext>
            </a:extLst>
          </p:cNvPr>
          <p:cNvSpPr/>
          <p:nvPr/>
        </p:nvSpPr>
        <p:spPr>
          <a:xfrm>
            <a:off x="838200" y="260648"/>
            <a:ext cx="99105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SEXY &amp; COQUIN N°33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B6DE064-7B31-0808-406C-2141A7518A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692" y="4646982"/>
            <a:ext cx="2524125" cy="1885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41845A3-4EB9-13BF-6AAC-A117690A7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48" y="0"/>
            <a:ext cx="123038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6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  <p:sndAc>
          <p:stSnd loop="1">
            <p:snd r:embed="rId2" name="Sex Bomb Tom John.wav"/>
          </p:stSnd>
        </p:sndAc>
      </p:transition>
    </mc:Choice>
    <mc:Fallback xmlns="">
      <p:transition spd="slow">
        <p:fade/>
        <p:sndAc>
          <p:stSnd loop="1">
            <p:snd r:embed="rId6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BC95E0-776A-98D8-8898-C8D779AD4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5D6A81-BD09-2362-91D0-9DD1E5E7C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94" y="0"/>
            <a:ext cx="6743699" cy="6858000"/>
          </a:xfrm>
        </p:spPr>
      </p:pic>
    </p:spTree>
    <p:extLst>
      <p:ext uri="{BB962C8B-B14F-4D97-AF65-F5344CB8AC3E}">
        <p14:creationId xmlns:p14="http://schemas.microsoft.com/office/powerpoint/2010/main" val="145401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6E847-78DD-E868-8B92-773149CA5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7C252C-F4AB-0A13-3AAC-618F59421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636922"/>
            <a:ext cx="11246592" cy="5584155"/>
          </a:xfrm>
        </p:spPr>
      </p:pic>
    </p:spTree>
    <p:extLst>
      <p:ext uri="{BB962C8B-B14F-4D97-AF65-F5344CB8AC3E}">
        <p14:creationId xmlns:p14="http://schemas.microsoft.com/office/powerpoint/2010/main" val="213228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B9FF5-F730-945C-8027-70BF7B79B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8018CD-1D56-6D5F-0AC0-C80AE09F5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930"/>
            <a:ext cx="5635236" cy="6918818"/>
          </a:xfrm>
        </p:spPr>
      </p:pic>
    </p:spTree>
    <p:extLst>
      <p:ext uri="{BB962C8B-B14F-4D97-AF65-F5344CB8AC3E}">
        <p14:creationId xmlns:p14="http://schemas.microsoft.com/office/powerpoint/2010/main" val="2573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7EA284-5ECB-40C2-F298-14280143C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5E4765-9605-E7B6-E64E-FD47FA56F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4456"/>
            <a:ext cx="6866609" cy="6892456"/>
          </a:xfrm>
        </p:spPr>
      </p:pic>
    </p:spTree>
    <p:extLst>
      <p:ext uri="{BB962C8B-B14F-4D97-AF65-F5344CB8AC3E}">
        <p14:creationId xmlns:p14="http://schemas.microsoft.com/office/powerpoint/2010/main" val="50945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5FA87-9CDB-0F05-6E3F-F69659C66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BC0639-6980-3974-685B-690D0DACC9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21" y="836712"/>
            <a:ext cx="7793879" cy="5340251"/>
          </a:xfrm>
        </p:spPr>
      </p:pic>
    </p:spTree>
    <p:extLst>
      <p:ext uri="{BB962C8B-B14F-4D97-AF65-F5344CB8AC3E}">
        <p14:creationId xmlns:p14="http://schemas.microsoft.com/office/powerpoint/2010/main" val="400965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CE8DB-586C-4D5B-78B8-5A584E5AF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EBC3F-F896-D5A6-9292-B6730C867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532046" cy="6304235"/>
          </a:xfrm>
        </p:spPr>
      </p:pic>
    </p:spTree>
    <p:extLst>
      <p:ext uri="{BB962C8B-B14F-4D97-AF65-F5344CB8AC3E}">
        <p14:creationId xmlns:p14="http://schemas.microsoft.com/office/powerpoint/2010/main" val="79621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09386-FC38-1D52-695B-5BAAF9727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EC4236-505F-473D-30DA-7C1F35B5C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382" y="-54861"/>
            <a:ext cx="5243235" cy="6967722"/>
          </a:xfrm>
        </p:spPr>
      </p:pic>
    </p:spTree>
    <p:extLst>
      <p:ext uri="{BB962C8B-B14F-4D97-AF65-F5344CB8AC3E}">
        <p14:creationId xmlns:p14="http://schemas.microsoft.com/office/powerpoint/2010/main" val="284626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2279F-3244-CEA1-4E33-731D9B617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232011-2364-38FF-CABF-EC66BA8BC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86937" cy="6925285"/>
          </a:xfrm>
        </p:spPr>
      </p:pic>
    </p:spTree>
    <p:extLst>
      <p:ext uri="{BB962C8B-B14F-4D97-AF65-F5344CB8AC3E}">
        <p14:creationId xmlns:p14="http://schemas.microsoft.com/office/powerpoint/2010/main" val="182366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24C18-7423-A24E-F832-B71FA3A95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386304-28CD-22B5-59FD-D3564B51D5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10680"/>
            <a:ext cx="7762936" cy="6650250"/>
          </a:xfrm>
        </p:spPr>
      </p:pic>
    </p:spTree>
    <p:extLst>
      <p:ext uri="{BB962C8B-B14F-4D97-AF65-F5344CB8AC3E}">
        <p14:creationId xmlns:p14="http://schemas.microsoft.com/office/powerpoint/2010/main" val="3461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D2145-8A0F-3045-9F55-056F0576A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8F9CF-AD7B-0349-599B-27610AA1D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664035" cy="6858000"/>
          </a:xfrm>
        </p:spPr>
      </p:pic>
    </p:spTree>
    <p:extLst>
      <p:ext uri="{BB962C8B-B14F-4D97-AF65-F5344CB8AC3E}">
        <p14:creationId xmlns:p14="http://schemas.microsoft.com/office/powerpoint/2010/main" val="214464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E10D6B-F13F-C75D-A23D-644CE83F1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A22A4-21CF-391A-619E-E66A8AFBC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2" y="0"/>
            <a:ext cx="5175477" cy="6858000"/>
          </a:xfrm>
        </p:spPr>
      </p:pic>
    </p:spTree>
    <p:extLst>
      <p:ext uri="{BB962C8B-B14F-4D97-AF65-F5344CB8AC3E}">
        <p14:creationId xmlns:p14="http://schemas.microsoft.com/office/powerpoint/2010/main" val="21192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854CA-0418-E371-6EF2-6563E2633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BB6A3-3116-DE09-D5A0-D747E59CA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041932"/>
            <a:ext cx="5976663" cy="12941864"/>
          </a:xfrm>
        </p:spPr>
      </p:pic>
    </p:spTree>
    <p:extLst>
      <p:ext uri="{BB962C8B-B14F-4D97-AF65-F5344CB8AC3E}">
        <p14:creationId xmlns:p14="http://schemas.microsoft.com/office/powerpoint/2010/main" val="56650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ABF0E-D354-7CFF-ADC9-1B837C1CA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53AB42-BF63-FDFA-9480-274DA730C0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5747"/>
            <a:ext cx="7031788" cy="6858000"/>
          </a:xfrm>
        </p:spPr>
      </p:pic>
    </p:spTree>
    <p:extLst>
      <p:ext uri="{BB962C8B-B14F-4D97-AF65-F5344CB8AC3E}">
        <p14:creationId xmlns:p14="http://schemas.microsoft.com/office/powerpoint/2010/main" val="313004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EA1EA-5981-030A-5F78-25CA475C7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50D297-8B8A-D21A-2D29-A8F1C903D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141496" cy="6923779"/>
          </a:xfrm>
        </p:spPr>
      </p:pic>
    </p:spTree>
    <p:extLst>
      <p:ext uri="{BB962C8B-B14F-4D97-AF65-F5344CB8AC3E}">
        <p14:creationId xmlns:p14="http://schemas.microsoft.com/office/powerpoint/2010/main" val="147949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D2F3AD-04CB-E278-A3CE-97FD0D0AE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72E5C0-954A-ED5C-7366-BCA5F9585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767"/>
            <a:ext cx="8084086" cy="6858000"/>
          </a:xfrm>
        </p:spPr>
      </p:pic>
    </p:spTree>
    <p:extLst>
      <p:ext uri="{BB962C8B-B14F-4D97-AF65-F5344CB8AC3E}">
        <p14:creationId xmlns:p14="http://schemas.microsoft.com/office/powerpoint/2010/main" val="379580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65001-FB1D-2A6E-53E4-269F42465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97ACB-70DB-587C-1AC9-A78E95BEE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35663" cy="6786886"/>
          </a:xfrm>
        </p:spPr>
      </p:pic>
    </p:spTree>
    <p:extLst>
      <p:ext uri="{BB962C8B-B14F-4D97-AF65-F5344CB8AC3E}">
        <p14:creationId xmlns:p14="http://schemas.microsoft.com/office/powerpoint/2010/main" val="319146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8014D-BEB5-447D-74FF-C7D88E4A9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DEE895-7140-7787-B7D7-442802FB3B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47464"/>
            <a:ext cx="5988049" cy="7485062"/>
          </a:xfrm>
        </p:spPr>
      </p:pic>
    </p:spTree>
    <p:extLst>
      <p:ext uri="{BB962C8B-B14F-4D97-AF65-F5344CB8AC3E}">
        <p14:creationId xmlns:p14="http://schemas.microsoft.com/office/powerpoint/2010/main" val="101042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A1C6CB-FCDC-A38B-A988-A907C8AC5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3D5DEB-3CAD-25AF-14B1-CB3FB5E08D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71" y="0"/>
            <a:ext cx="5291377" cy="6921042"/>
          </a:xfrm>
        </p:spPr>
      </p:pic>
    </p:spTree>
    <p:extLst>
      <p:ext uri="{BB962C8B-B14F-4D97-AF65-F5344CB8AC3E}">
        <p14:creationId xmlns:p14="http://schemas.microsoft.com/office/powerpoint/2010/main" val="397607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614D4-00F5-8E92-245B-34CD4B80D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53A1DC-8B66-88FD-05A1-985C71ECC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179791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4D0072-23BD-03D7-4BA1-ACE5F063F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060F6F-E412-9963-5265-C1C67C5EB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205" y="-2064174"/>
            <a:ext cx="5073589" cy="10986348"/>
          </a:xfrm>
        </p:spPr>
      </p:pic>
    </p:spTree>
    <p:extLst>
      <p:ext uri="{BB962C8B-B14F-4D97-AF65-F5344CB8AC3E}">
        <p14:creationId xmlns:p14="http://schemas.microsoft.com/office/powerpoint/2010/main" val="364813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BA42F0-CFAE-2B4F-7EF2-69788B1E9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FB3E0-E78D-129D-8B9A-98D0DFA84C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319" y="-2221941"/>
            <a:ext cx="5085361" cy="11301881"/>
          </a:xfrm>
        </p:spPr>
      </p:pic>
    </p:spTree>
    <p:extLst>
      <p:ext uri="{BB962C8B-B14F-4D97-AF65-F5344CB8AC3E}">
        <p14:creationId xmlns:p14="http://schemas.microsoft.com/office/powerpoint/2010/main" val="224879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46FEE-D5EA-FA56-EB58-40C36BCF5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2BD7C7-B911-67AB-6F27-D406F0E433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772488"/>
            <a:ext cx="6480720" cy="14402976"/>
          </a:xfrm>
        </p:spPr>
      </p:pic>
    </p:spTree>
    <p:extLst>
      <p:ext uri="{BB962C8B-B14F-4D97-AF65-F5344CB8AC3E}">
        <p14:creationId xmlns:p14="http://schemas.microsoft.com/office/powerpoint/2010/main" val="326864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E7046-3727-0B4F-0CF8-DE206C15A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D6BF56-11D1-4AA0-8084-4388CC8DB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681121" cy="6843693"/>
          </a:xfrm>
        </p:spPr>
      </p:pic>
    </p:spTree>
    <p:extLst>
      <p:ext uri="{BB962C8B-B14F-4D97-AF65-F5344CB8AC3E}">
        <p14:creationId xmlns:p14="http://schemas.microsoft.com/office/powerpoint/2010/main" val="91014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B8A7B-A7F5-38B4-FA62-B6C53979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9D36A4-CEEF-8BE8-16A4-C00D5CDC60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962" y="-21591"/>
            <a:ext cx="8624076" cy="8037512"/>
          </a:xfrm>
        </p:spPr>
      </p:pic>
    </p:spTree>
    <p:extLst>
      <p:ext uri="{BB962C8B-B14F-4D97-AF65-F5344CB8AC3E}">
        <p14:creationId xmlns:p14="http://schemas.microsoft.com/office/powerpoint/2010/main" val="41076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23071-C751-6D12-FB69-3E5074682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D2CA05-F0F2-A0C7-74AA-39F2154DF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34111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F3249A-5CA7-4719-D055-683FB0B1F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384E7-9C40-8283-BC2A-BA2F0AA567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5083"/>
            <a:ext cx="9751922" cy="6359950"/>
          </a:xfrm>
        </p:spPr>
      </p:pic>
    </p:spTree>
    <p:extLst>
      <p:ext uri="{BB962C8B-B14F-4D97-AF65-F5344CB8AC3E}">
        <p14:creationId xmlns:p14="http://schemas.microsoft.com/office/powerpoint/2010/main" val="287986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4DA447-170A-ABEA-F204-88455D4C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683F69-1981-2C3D-A6DA-7DC8171E82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41532"/>
            <a:ext cx="8380532" cy="6374935"/>
          </a:xfrm>
        </p:spPr>
      </p:pic>
    </p:spTree>
    <p:extLst>
      <p:ext uri="{BB962C8B-B14F-4D97-AF65-F5344CB8AC3E}">
        <p14:creationId xmlns:p14="http://schemas.microsoft.com/office/powerpoint/2010/main" val="361282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1E483-9035-3EE9-2EAC-192CB458C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1CC2D6-0D9B-6C99-C4E4-24F3D94429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554" y="0"/>
            <a:ext cx="5568709" cy="6979616"/>
          </a:xfrm>
        </p:spPr>
      </p:pic>
    </p:spTree>
    <p:extLst>
      <p:ext uri="{BB962C8B-B14F-4D97-AF65-F5344CB8AC3E}">
        <p14:creationId xmlns:p14="http://schemas.microsoft.com/office/powerpoint/2010/main" val="297803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29C82B-3125-6A1B-AA0E-AEBBE0210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3158A3-568F-AE5F-0EC1-FF1A714B2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640"/>
            <a:ext cx="5534313" cy="7175669"/>
          </a:xfrm>
        </p:spPr>
      </p:pic>
    </p:spTree>
    <p:extLst>
      <p:ext uri="{BB962C8B-B14F-4D97-AF65-F5344CB8AC3E}">
        <p14:creationId xmlns:p14="http://schemas.microsoft.com/office/powerpoint/2010/main" val="70747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E5276-BE7A-77A2-E7E3-B04EC3C17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078439-67EA-0311-FFAB-18E62B4195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87935"/>
            <a:ext cx="6794272" cy="7633870"/>
          </a:xfrm>
        </p:spPr>
      </p:pic>
    </p:spTree>
    <p:extLst>
      <p:ext uri="{BB962C8B-B14F-4D97-AF65-F5344CB8AC3E}">
        <p14:creationId xmlns:p14="http://schemas.microsoft.com/office/powerpoint/2010/main" val="62811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2A1C6E-9A03-0A59-A94E-64D86BF30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4050F0-A211-2AA3-2E7A-E5FB67FA3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77527"/>
            <a:ext cx="8119058" cy="7413054"/>
          </a:xfrm>
        </p:spPr>
      </p:pic>
    </p:spTree>
    <p:extLst>
      <p:ext uri="{BB962C8B-B14F-4D97-AF65-F5344CB8AC3E}">
        <p14:creationId xmlns:p14="http://schemas.microsoft.com/office/powerpoint/2010/main" val="103011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BBBB2-78BC-0F45-D516-A40F364E1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AAEFF0-E67C-7BBC-E529-0B03C12DC7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22681"/>
            <a:ext cx="5487693" cy="8189809"/>
          </a:xfrm>
        </p:spPr>
      </p:pic>
    </p:spTree>
    <p:extLst>
      <p:ext uri="{BB962C8B-B14F-4D97-AF65-F5344CB8AC3E}">
        <p14:creationId xmlns:p14="http://schemas.microsoft.com/office/powerpoint/2010/main" val="71393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D90399-B197-C059-3851-81EB5414C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43191C-3758-C54D-7166-B40ABAF0AE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54021"/>
            <a:ext cx="6668820" cy="6912021"/>
          </a:xfrm>
        </p:spPr>
      </p:pic>
    </p:spTree>
    <p:extLst>
      <p:ext uri="{BB962C8B-B14F-4D97-AF65-F5344CB8AC3E}">
        <p14:creationId xmlns:p14="http://schemas.microsoft.com/office/powerpoint/2010/main" val="225447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137308-9474-BDE5-BE32-647F4666C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17D2E6-3819-1FFC-774C-A0B1253EDD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058" y="-171400"/>
            <a:ext cx="4976174" cy="7189912"/>
          </a:xfrm>
        </p:spPr>
      </p:pic>
    </p:spTree>
    <p:extLst>
      <p:ext uri="{BB962C8B-B14F-4D97-AF65-F5344CB8AC3E}">
        <p14:creationId xmlns:p14="http://schemas.microsoft.com/office/powerpoint/2010/main" val="263255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5747F-C2AB-5F48-684C-50720988E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EFCE4F-F92B-7A51-0A76-9C723696F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54" y="-747464"/>
            <a:ext cx="5579460" cy="7605464"/>
          </a:xfrm>
        </p:spPr>
      </p:pic>
    </p:spTree>
    <p:extLst>
      <p:ext uri="{BB962C8B-B14F-4D97-AF65-F5344CB8AC3E}">
        <p14:creationId xmlns:p14="http://schemas.microsoft.com/office/powerpoint/2010/main" val="131325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2BA5C-25C4-35A8-5AEB-B3523FD3E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0754E-4D3B-9C49-C91C-6D0824EF5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166129"/>
            <a:ext cx="5354403" cy="8021425"/>
          </a:xfrm>
        </p:spPr>
      </p:pic>
    </p:spTree>
    <p:extLst>
      <p:ext uri="{BB962C8B-B14F-4D97-AF65-F5344CB8AC3E}">
        <p14:creationId xmlns:p14="http://schemas.microsoft.com/office/powerpoint/2010/main" val="190591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52D508-E088-A0A0-EA76-00024C40B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E9195E-7A12-D87E-EF14-619BB27B51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59432"/>
            <a:ext cx="5744134" cy="7208326"/>
          </a:xfrm>
        </p:spPr>
      </p:pic>
    </p:spTree>
    <p:extLst>
      <p:ext uri="{BB962C8B-B14F-4D97-AF65-F5344CB8AC3E}">
        <p14:creationId xmlns:p14="http://schemas.microsoft.com/office/powerpoint/2010/main" val="151759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79A1F-1366-8CB7-3AF5-063A5C64A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C837F2-C779-6694-BFF0-526366AE89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25542"/>
            <a:ext cx="4608512" cy="6965338"/>
          </a:xfrm>
        </p:spPr>
      </p:pic>
    </p:spTree>
    <p:extLst>
      <p:ext uri="{BB962C8B-B14F-4D97-AF65-F5344CB8AC3E}">
        <p14:creationId xmlns:p14="http://schemas.microsoft.com/office/powerpoint/2010/main" val="294977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FC3B-E41C-0AB2-A03B-F541F32BA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230EA8-711F-6EFB-4DB1-83E04186D0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03448"/>
            <a:ext cx="5850514" cy="7596771"/>
          </a:xfrm>
        </p:spPr>
      </p:pic>
    </p:spTree>
    <p:extLst>
      <p:ext uri="{BB962C8B-B14F-4D97-AF65-F5344CB8AC3E}">
        <p14:creationId xmlns:p14="http://schemas.microsoft.com/office/powerpoint/2010/main" val="19246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4D8F3D-9A9D-F808-6BAF-1BC38F657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8C8443-A1C4-E37A-188A-35D17D958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082" y="0"/>
            <a:ext cx="6676229" cy="6906444"/>
          </a:xfrm>
        </p:spPr>
      </p:pic>
    </p:spTree>
    <p:extLst>
      <p:ext uri="{BB962C8B-B14F-4D97-AF65-F5344CB8AC3E}">
        <p14:creationId xmlns:p14="http://schemas.microsoft.com/office/powerpoint/2010/main" val="245076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663FB-E512-8350-71B0-549AEDB61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51E4B5-4DF8-62AE-333C-E833BB81D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060" y="0"/>
            <a:ext cx="6801268" cy="7070486"/>
          </a:xfrm>
        </p:spPr>
      </p:pic>
    </p:spTree>
    <p:extLst>
      <p:ext uri="{BB962C8B-B14F-4D97-AF65-F5344CB8AC3E}">
        <p14:creationId xmlns:p14="http://schemas.microsoft.com/office/powerpoint/2010/main" val="278527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EE8364-8032-3EB8-A7E4-0470486D8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0CEC12-911B-3210-D785-D4E71F1E27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8640"/>
            <a:ext cx="8536302" cy="6176963"/>
          </a:xfrm>
        </p:spPr>
      </p:pic>
    </p:spTree>
    <p:extLst>
      <p:ext uri="{BB962C8B-B14F-4D97-AF65-F5344CB8AC3E}">
        <p14:creationId xmlns:p14="http://schemas.microsoft.com/office/powerpoint/2010/main" val="331967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7542D-8921-DDF8-AA77-1ADC26F2B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F0E986-CD08-1028-B3E5-B36DFCA6C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391" y="-1395536"/>
            <a:ext cx="6467913" cy="9354204"/>
          </a:xfrm>
        </p:spPr>
      </p:pic>
    </p:spTree>
    <p:extLst>
      <p:ext uri="{BB962C8B-B14F-4D97-AF65-F5344CB8AC3E}">
        <p14:creationId xmlns:p14="http://schemas.microsoft.com/office/powerpoint/2010/main" val="326849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2885B-4606-A7A5-2D9D-CA2BD5172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14F4BE-41F5-4418-4839-529AF9EB4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16251" cy="8325544"/>
          </a:xfrm>
        </p:spPr>
      </p:pic>
    </p:spTree>
    <p:extLst>
      <p:ext uri="{BB962C8B-B14F-4D97-AF65-F5344CB8AC3E}">
        <p14:creationId xmlns:p14="http://schemas.microsoft.com/office/powerpoint/2010/main" val="10490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F30EC-6A2C-4D46-B79E-CDC79EEA1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39FD8C-1CBE-704E-892D-B7F4FBFAA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676" y="-2691680"/>
            <a:ext cx="5832648" cy="12641105"/>
          </a:xfrm>
        </p:spPr>
      </p:pic>
    </p:spTree>
    <p:extLst>
      <p:ext uri="{BB962C8B-B14F-4D97-AF65-F5344CB8AC3E}">
        <p14:creationId xmlns:p14="http://schemas.microsoft.com/office/powerpoint/2010/main" val="153332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0F569-29D7-A0FD-9C97-50ED64A1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774BF3-788D-5618-69D2-4CD9D401B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928049" cy="6960528"/>
          </a:xfrm>
        </p:spPr>
      </p:pic>
    </p:spTree>
    <p:extLst>
      <p:ext uri="{BB962C8B-B14F-4D97-AF65-F5344CB8AC3E}">
        <p14:creationId xmlns:p14="http://schemas.microsoft.com/office/powerpoint/2010/main" val="17670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D9BB7-CB3E-0E53-C64E-5018CD434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FB760C-B89C-4F9C-DC10-3983456B64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326968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F978F-38E8-0031-B80B-411616B63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8912D6-565F-1349-6037-1F350FEC1A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2802"/>
            <a:ext cx="7416824" cy="6785319"/>
          </a:xfrm>
        </p:spPr>
      </p:pic>
    </p:spTree>
    <p:extLst>
      <p:ext uri="{BB962C8B-B14F-4D97-AF65-F5344CB8AC3E}">
        <p14:creationId xmlns:p14="http://schemas.microsoft.com/office/powerpoint/2010/main" val="341505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A8369-C664-CB95-E94B-52FE235BC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B63B67-9BE8-B1AA-5982-90B1DF4CA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4545"/>
            <a:ext cx="5841343" cy="691283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B479C8D-B627-18DE-50AA-97F9349081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517232"/>
            <a:ext cx="1134421" cy="9205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9A5A1C8-A8FF-E9E6-BF35-EF1EC084B5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15" y="5489561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81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14:window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N°33 -</dc:title>
  <dc:creator>Perroquet34740</dc:creator>
  <cp:lastModifiedBy>jean-louis BEYAERT</cp:lastModifiedBy>
  <cp:revision>6</cp:revision>
  <dcterms:created xsi:type="dcterms:W3CDTF">2024-06-01T18:04:14Z</dcterms:created>
  <dcterms:modified xsi:type="dcterms:W3CDTF">2024-06-01T18:52:43Z</dcterms:modified>
</cp:coreProperties>
</file>