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8" r:id="rId40"/>
    <p:sldId id="294" r:id="rId41"/>
    <p:sldId id="299" r:id="rId42"/>
    <p:sldId id="300" r:id="rId43"/>
    <p:sldId id="301" r:id="rId44"/>
    <p:sldId id="302" r:id="rId45"/>
    <p:sldId id="303" r:id="rId46"/>
    <p:sldId id="295" r:id="rId47"/>
    <p:sldId id="296" r:id="rId48"/>
    <p:sldId id="297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85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4E7C-A864-469C-9B2B-00308A1BAC5A}" type="datetimeFigureOut">
              <a:rPr lang="fr-FR" smtClean="0"/>
              <a:t>15/05/2024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5FD5-FFD2-4BC3-BFFA-29C72F3B89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7855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4E7C-A864-469C-9B2B-00308A1BAC5A}" type="datetimeFigureOut">
              <a:rPr lang="fr-FR" smtClean="0"/>
              <a:t>15/05/2024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5FD5-FFD2-4BC3-BFFA-29C72F3B89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998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4E7C-A864-469C-9B2B-00308A1BAC5A}" type="datetimeFigureOut">
              <a:rPr lang="fr-FR" smtClean="0"/>
              <a:t>15/05/2024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5FD5-FFD2-4BC3-BFFA-29C72F3B89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7042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4E7C-A864-469C-9B2B-00308A1BAC5A}" type="datetimeFigureOut">
              <a:rPr lang="fr-FR" smtClean="0"/>
              <a:t>15/05/2024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5FD5-FFD2-4BC3-BFFA-29C72F3B89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557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4E7C-A864-469C-9B2B-00308A1BAC5A}" type="datetimeFigureOut">
              <a:rPr lang="fr-FR" smtClean="0"/>
              <a:t>15/05/2024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5FD5-FFD2-4BC3-BFFA-29C72F3B89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303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4E7C-A864-469C-9B2B-00308A1BAC5A}" type="datetimeFigureOut">
              <a:rPr lang="fr-FR" smtClean="0"/>
              <a:t>15/05/2024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5FD5-FFD2-4BC3-BFFA-29C72F3B89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4798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4E7C-A864-469C-9B2B-00308A1BAC5A}" type="datetimeFigureOut">
              <a:rPr lang="fr-FR" smtClean="0"/>
              <a:t>15/05/2024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5FD5-FFD2-4BC3-BFFA-29C72F3B89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976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4E7C-A864-469C-9B2B-00308A1BAC5A}" type="datetimeFigureOut">
              <a:rPr lang="fr-FR" smtClean="0"/>
              <a:t>15/05/2024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5FD5-FFD2-4BC3-BFFA-29C72F3B89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3347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4E7C-A864-469C-9B2B-00308A1BAC5A}" type="datetimeFigureOut">
              <a:rPr lang="fr-FR" smtClean="0"/>
              <a:t>15/05/2024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5FD5-FFD2-4BC3-BFFA-29C72F3B89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5616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4E7C-A864-469C-9B2B-00308A1BAC5A}" type="datetimeFigureOut">
              <a:rPr lang="fr-FR" smtClean="0"/>
              <a:t>15/05/2024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5FD5-FFD2-4BC3-BFFA-29C72F3B89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215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4E7C-A864-469C-9B2B-00308A1BAC5A}" type="datetimeFigureOut">
              <a:rPr lang="fr-FR" smtClean="0"/>
              <a:t>15/05/2024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5FD5-FFD2-4BC3-BFFA-29C72F3B89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2686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B44E7C-A864-469C-9B2B-00308A1BAC5A}" type="datetimeFigureOut">
              <a:rPr lang="fr-FR" smtClean="0"/>
              <a:t>15/05/2024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945FD5-FFD2-4BC3-BFFA-29C72F3B89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88830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910F34-5071-D1D6-944E-B826DB2F5E2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66C3B92-AC9F-8860-EC9E-249396A2EA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4F6EA7C-B78B-C46F-F860-886E5EB1DC8E}"/>
              </a:ext>
            </a:extLst>
          </p:cNvPr>
          <p:cNvSpPr/>
          <p:nvPr/>
        </p:nvSpPr>
        <p:spPr>
          <a:xfrm>
            <a:off x="1199456" y="568623"/>
            <a:ext cx="93054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0"/>
                <a:solidFill>
                  <a:srgbClr val="FF3399"/>
                </a:solidFill>
                <a:effectLst>
                  <a:reflection blurRad="6350" stA="53000" endA="300" endPos="35500" dir="5400000" sy="-90000" algn="bl" rotWithShape="0"/>
                </a:effectLst>
              </a:rPr>
              <a:t>HUMOUR SEXY &amp; COQUIN N°32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F24CE39-9A8B-E110-5E49-9C9C200E6A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0"/>
            <a:ext cx="12288688" cy="6957392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C839490-C5D1-FCDC-2BED-C9882AD0F9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481" y="1559792"/>
            <a:ext cx="4967743" cy="4605512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09E73342-2B30-369E-9921-79BAA84C6B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328" y="4616450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008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  <p:sndAc>
          <p:stSnd loop="1">
            <p:snd r:embed="rId2" name="Panthère Rose.wav"/>
          </p:stSnd>
        </p:sndAc>
      </p:transition>
    </mc:Choice>
    <mc:Fallback>
      <p:transition spd="slow">
        <p:split orient="vert"/>
        <p:sndAc>
          <p:stSnd loop="1">
            <p:snd r:embed="rId2" name="Panthère Ros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DCC2D4-9083-BDDB-DEFF-1A7182C35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CFBF1B-A017-9510-9707-76E1471AEE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919342" cy="6858000"/>
          </a:xfrm>
        </p:spPr>
      </p:pic>
    </p:spTree>
    <p:extLst>
      <p:ext uri="{BB962C8B-B14F-4D97-AF65-F5344CB8AC3E}">
        <p14:creationId xmlns:p14="http://schemas.microsoft.com/office/powerpoint/2010/main" val="2137884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FC87FE-4F8A-62CB-A3BE-722709EF4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2ACAAE-8000-7593-401E-2CCECF4100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480" y="-99392"/>
            <a:ext cx="5783784" cy="6960334"/>
          </a:xfrm>
        </p:spPr>
      </p:pic>
    </p:spTree>
    <p:extLst>
      <p:ext uri="{BB962C8B-B14F-4D97-AF65-F5344CB8AC3E}">
        <p14:creationId xmlns:p14="http://schemas.microsoft.com/office/powerpoint/2010/main" val="2951021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D59A66-333C-FA01-7018-0B43BD833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82C247-584A-5BFF-9827-EA75820DF8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26250"/>
            <a:ext cx="6291199" cy="6805499"/>
          </a:xfrm>
        </p:spPr>
      </p:pic>
    </p:spTree>
    <p:extLst>
      <p:ext uri="{BB962C8B-B14F-4D97-AF65-F5344CB8AC3E}">
        <p14:creationId xmlns:p14="http://schemas.microsoft.com/office/powerpoint/2010/main" val="2005021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951C7B-4B7F-A9C9-9344-A395EB9D3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039E69-92C3-5316-039C-E951586E73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918" y="116632"/>
            <a:ext cx="6710394" cy="6680437"/>
          </a:xfrm>
        </p:spPr>
      </p:pic>
    </p:spTree>
    <p:extLst>
      <p:ext uri="{BB962C8B-B14F-4D97-AF65-F5344CB8AC3E}">
        <p14:creationId xmlns:p14="http://schemas.microsoft.com/office/powerpoint/2010/main" val="88251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DBC036-AD7E-9550-B152-B2E72CFBC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39F3FE-B198-D99D-AE44-5C9C28DE11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13733"/>
            <a:ext cx="9956682" cy="6111199"/>
          </a:xfrm>
        </p:spPr>
      </p:pic>
    </p:spTree>
    <p:extLst>
      <p:ext uri="{BB962C8B-B14F-4D97-AF65-F5344CB8AC3E}">
        <p14:creationId xmlns:p14="http://schemas.microsoft.com/office/powerpoint/2010/main" val="1634818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43831C-0AE9-5E44-8E96-4202B53F6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420C34-658F-4F12-3DCC-5943C230E5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7642051" cy="6635849"/>
          </a:xfrm>
        </p:spPr>
      </p:pic>
    </p:spTree>
    <p:extLst>
      <p:ext uri="{BB962C8B-B14F-4D97-AF65-F5344CB8AC3E}">
        <p14:creationId xmlns:p14="http://schemas.microsoft.com/office/powerpoint/2010/main" val="2076078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B67C5-A287-75F0-82B5-8B48F77A2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1ABE60-997B-03DA-E4F8-0D9941564C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858" y="0"/>
            <a:ext cx="6484284" cy="6720755"/>
          </a:xfrm>
        </p:spPr>
      </p:pic>
    </p:spTree>
    <p:extLst>
      <p:ext uri="{BB962C8B-B14F-4D97-AF65-F5344CB8AC3E}">
        <p14:creationId xmlns:p14="http://schemas.microsoft.com/office/powerpoint/2010/main" val="3725071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A9F5F9-70B3-EF03-D017-54B0C5F9F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60B3EE-57DB-AE77-F3E6-EC9B23197B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542" y="0"/>
            <a:ext cx="5690722" cy="6869979"/>
          </a:xfrm>
        </p:spPr>
      </p:pic>
    </p:spTree>
    <p:extLst>
      <p:ext uri="{BB962C8B-B14F-4D97-AF65-F5344CB8AC3E}">
        <p14:creationId xmlns:p14="http://schemas.microsoft.com/office/powerpoint/2010/main" val="4053096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BA1F14-CD7C-0EB9-E8CF-DBF003A00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BE6D28-88E7-5606-0BBB-0A6DA33805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9988" y="0"/>
            <a:ext cx="5116252" cy="6925421"/>
          </a:xfrm>
        </p:spPr>
      </p:pic>
    </p:spTree>
    <p:extLst>
      <p:ext uri="{BB962C8B-B14F-4D97-AF65-F5344CB8AC3E}">
        <p14:creationId xmlns:p14="http://schemas.microsoft.com/office/powerpoint/2010/main" val="3378178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38F9D0-FD00-124F-FF42-2F1FE83E69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62E505-3D17-7B01-CB67-FF73C3AA10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200" y="0"/>
            <a:ext cx="6028080" cy="6876139"/>
          </a:xfrm>
        </p:spPr>
      </p:pic>
    </p:spTree>
    <p:extLst>
      <p:ext uri="{BB962C8B-B14F-4D97-AF65-F5344CB8AC3E}">
        <p14:creationId xmlns:p14="http://schemas.microsoft.com/office/powerpoint/2010/main" val="4010372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34716A-C157-E1C9-3136-27A16F5CC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ACF044-6303-1CFD-B15C-F75DC3AF27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318189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5AFE4D-F713-DD02-F342-49DCFB81D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19A642-A928-A70B-0BD6-10A068A235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248556"/>
            <a:ext cx="7685400" cy="6609444"/>
          </a:xfrm>
        </p:spPr>
      </p:pic>
    </p:spTree>
    <p:extLst>
      <p:ext uri="{BB962C8B-B14F-4D97-AF65-F5344CB8AC3E}">
        <p14:creationId xmlns:p14="http://schemas.microsoft.com/office/powerpoint/2010/main" val="309435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8A1C06-ECE3-C009-C896-DC0D3E298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485448-C0BB-9A09-E866-C2E6CFF603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336859"/>
            <a:ext cx="10133807" cy="6418078"/>
          </a:xfrm>
        </p:spPr>
      </p:pic>
    </p:spTree>
    <p:extLst>
      <p:ext uri="{BB962C8B-B14F-4D97-AF65-F5344CB8AC3E}">
        <p14:creationId xmlns:p14="http://schemas.microsoft.com/office/powerpoint/2010/main" val="3914808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62DF2-131E-C5C5-5554-71B258580E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2C714F-8437-63D0-C457-98D13AA5F5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498" y="0"/>
            <a:ext cx="7203870" cy="6492875"/>
          </a:xfrm>
        </p:spPr>
      </p:pic>
    </p:spTree>
    <p:extLst>
      <p:ext uri="{BB962C8B-B14F-4D97-AF65-F5344CB8AC3E}">
        <p14:creationId xmlns:p14="http://schemas.microsoft.com/office/powerpoint/2010/main" val="2220215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605D82-D9B1-BB26-86B6-66A776F9D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6CEA1B-5B22-87D8-F12E-941280DC8F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699" y="-99392"/>
            <a:ext cx="5415573" cy="7484095"/>
          </a:xfrm>
        </p:spPr>
      </p:pic>
    </p:spTree>
    <p:extLst>
      <p:ext uri="{BB962C8B-B14F-4D97-AF65-F5344CB8AC3E}">
        <p14:creationId xmlns:p14="http://schemas.microsoft.com/office/powerpoint/2010/main" val="3872642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592B55-3118-4CAA-8597-0500ED3DB9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3CBB1A-C5A4-8146-FD8A-0FCE2DDA68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2662"/>
            <a:ext cx="6896886" cy="6870662"/>
          </a:xfrm>
        </p:spPr>
      </p:pic>
    </p:spTree>
    <p:extLst>
      <p:ext uri="{BB962C8B-B14F-4D97-AF65-F5344CB8AC3E}">
        <p14:creationId xmlns:p14="http://schemas.microsoft.com/office/powerpoint/2010/main" val="2435590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22C724-9DF0-FA21-BCF0-85C754FC7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0D4CAE-0AB3-8985-F9A5-2439A3B313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291" y="0"/>
            <a:ext cx="6903021" cy="6745539"/>
          </a:xfrm>
        </p:spPr>
      </p:pic>
    </p:spTree>
    <p:extLst>
      <p:ext uri="{BB962C8B-B14F-4D97-AF65-F5344CB8AC3E}">
        <p14:creationId xmlns:p14="http://schemas.microsoft.com/office/powerpoint/2010/main" val="230719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A2134E-A72D-8F6F-242B-ADB66D060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B9BEEA-3765-AA96-E393-7F5B93626B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64000"/>
            <a:ext cx="7007144" cy="6794000"/>
          </a:xfrm>
        </p:spPr>
      </p:pic>
    </p:spTree>
    <p:extLst>
      <p:ext uri="{BB962C8B-B14F-4D97-AF65-F5344CB8AC3E}">
        <p14:creationId xmlns:p14="http://schemas.microsoft.com/office/powerpoint/2010/main" val="390465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F1C1D1-AB76-97BF-DEC4-1EAAF4B10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2F2908-E271-3156-59DF-4FFD79F903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0"/>
            <a:ext cx="7418680" cy="6867657"/>
          </a:xfrm>
        </p:spPr>
      </p:pic>
    </p:spTree>
    <p:extLst>
      <p:ext uri="{BB962C8B-B14F-4D97-AF65-F5344CB8AC3E}">
        <p14:creationId xmlns:p14="http://schemas.microsoft.com/office/powerpoint/2010/main" val="1263611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7E30C0-5DBB-4E2F-94F9-0738D96DC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237EBC-E11E-D8C1-BB5B-E9EE97BEBF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48394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651904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065F8E-4118-C340-A79A-3C6B16373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127853-4FFD-46B8-510E-4E569ED261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36209"/>
            <a:ext cx="6177774" cy="6894209"/>
          </a:xfrm>
        </p:spPr>
      </p:pic>
    </p:spTree>
    <p:extLst>
      <p:ext uri="{BB962C8B-B14F-4D97-AF65-F5344CB8AC3E}">
        <p14:creationId xmlns:p14="http://schemas.microsoft.com/office/powerpoint/2010/main" val="1710275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75011B-2689-EA10-2267-F428A3034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8739E1-9A47-73BD-9F42-D1595CD9BB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6502" y="0"/>
            <a:ext cx="4955721" cy="6745811"/>
          </a:xfrm>
        </p:spPr>
      </p:pic>
    </p:spTree>
    <p:extLst>
      <p:ext uri="{BB962C8B-B14F-4D97-AF65-F5344CB8AC3E}">
        <p14:creationId xmlns:p14="http://schemas.microsoft.com/office/powerpoint/2010/main" val="272509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9AB9E9-325A-F035-DD02-083F3FDD5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5BEC3F-2E66-5686-9488-50D06778AA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27037"/>
            <a:ext cx="6779407" cy="6830963"/>
          </a:xfrm>
        </p:spPr>
      </p:pic>
    </p:spTree>
    <p:extLst>
      <p:ext uri="{BB962C8B-B14F-4D97-AF65-F5344CB8AC3E}">
        <p14:creationId xmlns:p14="http://schemas.microsoft.com/office/powerpoint/2010/main" val="612230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D2BE22-C59F-3C7E-ABC7-6FD0AF6F1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A00B9C-8858-DC9D-5394-89787FE7F9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3267744"/>
            <a:ext cx="6336704" cy="13709448"/>
          </a:xfrm>
        </p:spPr>
      </p:pic>
    </p:spTree>
    <p:extLst>
      <p:ext uri="{BB962C8B-B14F-4D97-AF65-F5344CB8AC3E}">
        <p14:creationId xmlns:p14="http://schemas.microsoft.com/office/powerpoint/2010/main" val="3867800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703A12-DD86-6BC0-692C-1451D8DAF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92A295-14BC-2C2D-8EFF-71DE70E2F1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115348"/>
            <a:ext cx="6263990" cy="6627303"/>
          </a:xfrm>
        </p:spPr>
      </p:pic>
    </p:spTree>
    <p:extLst>
      <p:ext uri="{BB962C8B-B14F-4D97-AF65-F5344CB8AC3E}">
        <p14:creationId xmlns:p14="http://schemas.microsoft.com/office/powerpoint/2010/main" val="711611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0229D0-7E0C-E962-9F63-0579A27FE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E2EF46-5BD1-7E02-AC8A-4588B952F8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918694"/>
            <a:ext cx="5256584" cy="11372611"/>
          </a:xfrm>
        </p:spPr>
      </p:pic>
    </p:spTree>
    <p:extLst>
      <p:ext uri="{BB962C8B-B14F-4D97-AF65-F5344CB8AC3E}">
        <p14:creationId xmlns:p14="http://schemas.microsoft.com/office/powerpoint/2010/main" val="40567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0C7CDA-DBE3-B091-87FF-90A7AC538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EC1DCD-4159-FE2F-774F-C475E94AFF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157821"/>
            <a:ext cx="7622164" cy="6542357"/>
          </a:xfrm>
        </p:spPr>
      </p:pic>
    </p:spTree>
    <p:extLst>
      <p:ext uri="{BB962C8B-B14F-4D97-AF65-F5344CB8AC3E}">
        <p14:creationId xmlns:p14="http://schemas.microsoft.com/office/powerpoint/2010/main" val="1748835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753A3F-E90B-C552-713A-1E9A8D7581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F28737-E885-D4CA-DF73-EFC600F9B8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810" y="-99392"/>
            <a:ext cx="5113422" cy="6931312"/>
          </a:xfrm>
        </p:spPr>
      </p:pic>
    </p:spTree>
    <p:extLst>
      <p:ext uri="{BB962C8B-B14F-4D97-AF65-F5344CB8AC3E}">
        <p14:creationId xmlns:p14="http://schemas.microsoft.com/office/powerpoint/2010/main" val="829051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9E51C0-413C-0E12-FFA0-C3BA6CE2D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14BC5A-8320-93B0-4743-57B83E3C59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88" y="0"/>
            <a:ext cx="5638668" cy="6766402"/>
          </a:xfrm>
        </p:spPr>
      </p:pic>
    </p:spTree>
    <p:extLst>
      <p:ext uri="{BB962C8B-B14F-4D97-AF65-F5344CB8AC3E}">
        <p14:creationId xmlns:p14="http://schemas.microsoft.com/office/powerpoint/2010/main" val="2451119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8078D3-813E-7673-0CA5-34A0ABD41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63782C-0884-40D6-7C7B-EE28622336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2557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446807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D6D181-5CC0-3BD5-D784-B704D4EF1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C9D50E-F5E2-C8B8-53D9-2B4434BE0B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542803" cy="6848251"/>
          </a:xfrm>
        </p:spPr>
      </p:pic>
    </p:spTree>
    <p:extLst>
      <p:ext uri="{BB962C8B-B14F-4D97-AF65-F5344CB8AC3E}">
        <p14:creationId xmlns:p14="http://schemas.microsoft.com/office/powerpoint/2010/main" val="4267659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E5A9FF-374A-375B-A333-C0D6C4817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5274D4-BABE-4C9F-AE1B-E8284FB28E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864" y="0"/>
            <a:ext cx="6938464" cy="6964848"/>
          </a:xfrm>
        </p:spPr>
      </p:pic>
    </p:spTree>
    <p:extLst>
      <p:ext uri="{BB962C8B-B14F-4D97-AF65-F5344CB8AC3E}">
        <p14:creationId xmlns:p14="http://schemas.microsoft.com/office/powerpoint/2010/main" val="3819796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21794D-5FFD-48D2-C519-8EEE1491C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037045-2B7C-00A1-2618-DACD811F53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340" y="116632"/>
            <a:ext cx="5405916" cy="6770620"/>
          </a:xfrm>
        </p:spPr>
      </p:pic>
    </p:spTree>
    <p:extLst>
      <p:ext uri="{BB962C8B-B14F-4D97-AF65-F5344CB8AC3E}">
        <p14:creationId xmlns:p14="http://schemas.microsoft.com/office/powerpoint/2010/main" val="2003421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9B92C3-84D8-DA8A-C2E1-3894E375F0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BF7F14-31E7-2685-0771-E7DB779698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07027"/>
            <a:ext cx="9097335" cy="6443946"/>
          </a:xfrm>
        </p:spPr>
      </p:pic>
    </p:spTree>
    <p:extLst>
      <p:ext uri="{BB962C8B-B14F-4D97-AF65-F5344CB8AC3E}">
        <p14:creationId xmlns:p14="http://schemas.microsoft.com/office/powerpoint/2010/main" val="1855639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4D6B65-D951-F013-0A06-A525FF5D2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AEB6FA-1ACE-0215-B994-4D060EF980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28988"/>
            <a:ext cx="6648350" cy="6800023"/>
          </a:xfrm>
        </p:spPr>
      </p:pic>
    </p:spTree>
    <p:extLst>
      <p:ext uri="{BB962C8B-B14F-4D97-AF65-F5344CB8AC3E}">
        <p14:creationId xmlns:p14="http://schemas.microsoft.com/office/powerpoint/2010/main" val="684930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36F26C-5937-5A7D-F8DA-E25A1AF41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FFCE98-E694-F166-6A4A-7B34238B05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32890"/>
            <a:ext cx="6141496" cy="6923779"/>
          </a:xfrm>
        </p:spPr>
      </p:pic>
    </p:spTree>
    <p:extLst>
      <p:ext uri="{BB962C8B-B14F-4D97-AF65-F5344CB8AC3E}">
        <p14:creationId xmlns:p14="http://schemas.microsoft.com/office/powerpoint/2010/main" val="184925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114508-E776-BAEB-052A-0A8E7E362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7EB015-FBE5-46D8-2E40-38DA4750D2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1607387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74C9E2-3A58-D56C-A9FA-C62F551CD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673A45-5ED8-DF77-7209-02A8BDB7BB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9772" y="548680"/>
            <a:ext cx="7394580" cy="6040995"/>
          </a:xfrm>
        </p:spPr>
      </p:pic>
    </p:spTree>
    <p:extLst>
      <p:ext uri="{BB962C8B-B14F-4D97-AF65-F5344CB8AC3E}">
        <p14:creationId xmlns:p14="http://schemas.microsoft.com/office/powerpoint/2010/main" val="253018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D568F6-78B6-DB8E-B616-0CFABC531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2001ED-2D0E-D4FE-C245-49EEC2E581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51140"/>
            <a:ext cx="5616624" cy="6846934"/>
          </a:xfrm>
        </p:spPr>
      </p:pic>
    </p:spTree>
    <p:extLst>
      <p:ext uri="{BB962C8B-B14F-4D97-AF65-F5344CB8AC3E}">
        <p14:creationId xmlns:p14="http://schemas.microsoft.com/office/powerpoint/2010/main" val="4229057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522348-C1F1-7274-F11E-770137EAE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17A345-CE7C-75DB-820F-CED8BCA766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725" y="692696"/>
            <a:ext cx="8123667" cy="5849040"/>
          </a:xfrm>
        </p:spPr>
      </p:pic>
    </p:spTree>
    <p:extLst>
      <p:ext uri="{BB962C8B-B14F-4D97-AF65-F5344CB8AC3E}">
        <p14:creationId xmlns:p14="http://schemas.microsoft.com/office/powerpoint/2010/main" val="271906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C35CE8-BAD0-C538-0AEB-5DCA1D9418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E3FBD2-4C1C-A45D-0BB8-E8234F48A0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79483"/>
            <a:ext cx="4824535" cy="6737470"/>
          </a:xfrm>
        </p:spPr>
      </p:pic>
    </p:spTree>
    <p:extLst>
      <p:ext uri="{BB962C8B-B14F-4D97-AF65-F5344CB8AC3E}">
        <p14:creationId xmlns:p14="http://schemas.microsoft.com/office/powerpoint/2010/main" val="3612570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736CFC-1D5E-F408-8C01-9CEA784D1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96B14D-19C8-C9E4-2EDF-3AC42B079C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490435"/>
            <a:ext cx="8011864" cy="6008898"/>
          </a:xfrm>
        </p:spPr>
      </p:pic>
    </p:spTree>
    <p:extLst>
      <p:ext uri="{BB962C8B-B14F-4D97-AF65-F5344CB8AC3E}">
        <p14:creationId xmlns:p14="http://schemas.microsoft.com/office/powerpoint/2010/main" val="3691726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E8BA28-4C59-E911-F090-1EB6CBE01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DB4732-1959-4FE1-61B0-EAD8C957FB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236" y="260648"/>
            <a:ext cx="6614075" cy="6500907"/>
          </a:xfrm>
        </p:spPr>
      </p:pic>
    </p:spTree>
    <p:extLst>
      <p:ext uri="{BB962C8B-B14F-4D97-AF65-F5344CB8AC3E}">
        <p14:creationId xmlns:p14="http://schemas.microsoft.com/office/powerpoint/2010/main" val="4005922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2DA630-D3B1-10DF-58E1-8623FE4D0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BDC57B-B925-1FEC-616F-E5DB68325F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256636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8D4D28-A8D3-CD16-9040-F2282ADD7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9D7B68-9160-59D3-E3C0-71E958A529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4099742"/>
            <a:ext cx="7776864" cy="16825231"/>
          </a:xfrm>
        </p:spPr>
      </p:pic>
    </p:spTree>
    <p:extLst>
      <p:ext uri="{BB962C8B-B14F-4D97-AF65-F5344CB8AC3E}">
        <p14:creationId xmlns:p14="http://schemas.microsoft.com/office/powerpoint/2010/main" val="428849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A4B270-50AA-46CE-EC9E-1624089B50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F6EB1B-6487-496E-38D1-DECAD9860E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548680"/>
            <a:ext cx="6641112" cy="6060331"/>
          </a:xfrm>
        </p:spPr>
      </p:pic>
    </p:spTree>
    <p:extLst>
      <p:ext uri="{BB962C8B-B14F-4D97-AF65-F5344CB8AC3E}">
        <p14:creationId xmlns:p14="http://schemas.microsoft.com/office/powerpoint/2010/main" val="1261439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C64CD0-3B02-B896-50D6-58F341002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4F0333-196D-DC6C-51AC-EBF214E923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16212"/>
            <a:ext cx="5112568" cy="6900995"/>
          </a:xfrm>
        </p:spPr>
      </p:pic>
    </p:spTree>
    <p:extLst>
      <p:ext uri="{BB962C8B-B14F-4D97-AF65-F5344CB8AC3E}">
        <p14:creationId xmlns:p14="http://schemas.microsoft.com/office/powerpoint/2010/main" val="2832380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CAECF1-53EE-FA1D-2709-A308312C5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1" name="Espace réservé du contenu 20">
            <a:extLst>
              <a:ext uri="{FF2B5EF4-FFF2-40B4-BE49-F238E27FC236}">
                <a16:creationId xmlns:a16="http://schemas.microsoft.com/office/drawing/2014/main" id="{D8242437-B6DB-9FD9-93BC-3A2542F6D3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504" y="476672"/>
            <a:ext cx="8083872" cy="6062904"/>
          </a:xfrm>
        </p:spPr>
      </p:pic>
    </p:spTree>
    <p:extLst>
      <p:ext uri="{BB962C8B-B14F-4D97-AF65-F5344CB8AC3E}">
        <p14:creationId xmlns:p14="http://schemas.microsoft.com/office/powerpoint/2010/main" val="542392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8B37DE-C27F-31D0-6D8F-1BDEE17E8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429639-4AD0-B997-9D69-63E1C2BB1B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9186" y="908719"/>
            <a:ext cx="3765659" cy="5462355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0B36A1F-874B-F2C0-C89A-0BDB2577D7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504" y="5661248"/>
            <a:ext cx="874787" cy="709827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EDF01D8-2FD7-33BE-249C-0D32FF464D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06" y="5410991"/>
            <a:ext cx="1629771" cy="92271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05313A82-CAB0-C03A-40AD-290699C8AE3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788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30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N°32 -</dc:title>
  <dc:creator>Perroquet34740</dc:creator>
  <cp:lastModifiedBy>jean-louis BEYAERT</cp:lastModifiedBy>
  <cp:revision>5</cp:revision>
  <dcterms:created xsi:type="dcterms:W3CDTF">2024-05-15T09:38:52Z</dcterms:created>
  <dcterms:modified xsi:type="dcterms:W3CDTF">2024-05-15T13:51:24Z</dcterms:modified>
</cp:coreProperties>
</file>