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1" r:id="rId13"/>
    <p:sldId id="269" r:id="rId14"/>
    <p:sldId id="270" r:id="rId15"/>
    <p:sldId id="271" r:id="rId16"/>
    <p:sldId id="257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43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582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805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060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07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37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773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2665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570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8696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402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2740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D2B76-15DF-40F9-BEC8-9D0C7B5842C7}" type="datetimeFigureOut">
              <a:rPr lang="fr-FR" smtClean="0"/>
              <a:t>25/04/2024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061DB-DD5F-434C-80EC-2CC466B812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02981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94BB21-4B9E-B45E-3382-0D3CCC4335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CBEC0E-3F32-770C-4364-B0DBA726A84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2A0C2A-0569-BA68-DC39-D972A33B068A}"/>
              </a:ext>
            </a:extLst>
          </p:cNvPr>
          <p:cNvSpPr/>
          <p:nvPr/>
        </p:nvSpPr>
        <p:spPr>
          <a:xfrm>
            <a:off x="1271464" y="908721"/>
            <a:ext cx="9477288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ED43E1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&amp; COQUIN N°31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ED43E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fr-FR" sz="5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ED43E1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fr-FR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958E180-6186-2A20-F132-1CA643AD0A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72664" cy="685799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D593A00-7BD1-44A9-CB66-9739D3E124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800" y="1808097"/>
            <a:ext cx="3057289" cy="412675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63B479E-4FBB-14E7-03E3-09F0443CE2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888" y="4862903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94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1E678-757B-45F3-401B-3355C4E86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4801BC-4CD2-F009-DD9B-870204E56F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846998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DEE24B-32FB-929C-F491-271E49B8E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622658-FE13-A3B9-A11A-FCFD481275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46471"/>
            <a:ext cx="8931213" cy="6565058"/>
          </a:xfrm>
        </p:spPr>
      </p:pic>
    </p:spTree>
    <p:extLst>
      <p:ext uri="{BB962C8B-B14F-4D97-AF65-F5344CB8AC3E}">
        <p14:creationId xmlns:p14="http://schemas.microsoft.com/office/powerpoint/2010/main" val="2140424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09714-D60E-AEB1-8376-D220936E5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551978D-27B0-E5F4-BD49-1263655B86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016" y="-675456"/>
            <a:ext cx="5223272" cy="9284715"/>
          </a:xfrm>
        </p:spPr>
      </p:pic>
    </p:spTree>
    <p:extLst>
      <p:ext uri="{BB962C8B-B14F-4D97-AF65-F5344CB8AC3E}">
        <p14:creationId xmlns:p14="http://schemas.microsoft.com/office/powerpoint/2010/main" val="3534692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F65D72-CB8D-B04B-B00F-267D90417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B57544-60D6-CFA6-1A72-25A605024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1418" y="0"/>
            <a:ext cx="5738917" cy="6917250"/>
          </a:xfrm>
        </p:spPr>
      </p:pic>
    </p:spTree>
    <p:extLst>
      <p:ext uri="{BB962C8B-B14F-4D97-AF65-F5344CB8AC3E}">
        <p14:creationId xmlns:p14="http://schemas.microsoft.com/office/powerpoint/2010/main" val="1104660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B7147-4F80-55C1-E8C3-DCDF7C83D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0D8FED-7C13-2C5E-5EF4-E8542C5EF2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148" y="116633"/>
            <a:ext cx="5125934" cy="6734806"/>
          </a:xfrm>
        </p:spPr>
      </p:pic>
    </p:spTree>
    <p:extLst>
      <p:ext uri="{BB962C8B-B14F-4D97-AF65-F5344CB8AC3E}">
        <p14:creationId xmlns:p14="http://schemas.microsoft.com/office/powerpoint/2010/main" val="417727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FA93F3-61A0-DB36-16EB-4A3DA6F48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B6D6DB-A5DF-69F3-E037-95E910DE3F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8878"/>
            <a:ext cx="5402022" cy="6819122"/>
          </a:xfrm>
        </p:spPr>
      </p:pic>
    </p:spTree>
    <p:extLst>
      <p:ext uri="{BB962C8B-B14F-4D97-AF65-F5344CB8AC3E}">
        <p14:creationId xmlns:p14="http://schemas.microsoft.com/office/powerpoint/2010/main" val="550591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1F51FB-62FC-1F2D-05AB-8FAEC6FF7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27EC99-A527-9776-F19F-68601A102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5189"/>
            <a:ext cx="5710676" cy="6852811"/>
          </a:xfrm>
        </p:spPr>
      </p:pic>
    </p:spTree>
    <p:extLst>
      <p:ext uri="{BB962C8B-B14F-4D97-AF65-F5344CB8AC3E}">
        <p14:creationId xmlns:p14="http://schemas.microsoft.com/office/powerpoint/2010/main" val="38414405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83297F-AF81-12F0-7134-2D91A7034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0802CC44-2749-DFC4-D529-4A0A3F975D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26" y="-891480"/>
            <a:ext cx="9141245" cy="9141245"/>
          </a:xfrm>
        </p:spPr>
      </p:pic>
    </p:spTree>
    <p:extLst>
      <p:ext uri="{BB962C8B-B14F-4D97-AF65-F5344CB8AC3E}">
        <p14:creationId xmlns:p14="http://schemas.microsoft.com/office/powerpoint/2010/main" val="4009313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DE39E0-1D7E-5910-A232-C2B65F98C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F0AADE-4A2E-2D82-0879-4180CF4E5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0"/>
            <a:ext cx="9287779" cy="6594323"/>
          </a:xfrm>
        </p:spPr>
      </p:pic>
    </p:spTree>
    <p:extLst>
      <p:ext uri="{BB962C8B-B14F-4D97-AF65-F5344CB8AC3E}">
        <p14:creationId xmlns:p14="http://schemas.microsoft.com/office/powerpoint/2010/main" val="2539939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D72C48-2951-9279-AD87-1145807955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2C67D5-ADAA-EE4C-1229-FE4F16AA05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576238"/>
            <a:ext cx="8261782" cy="8010475"/>
          </a:xfrm>
        </p:spPr>
      </p:pic>
    </p:spTree>
    <p:extLst>
      <p:ext uri="{BB962C8B-B14F-4D97-AF65-F5344CB8AC3E}">
        <p14:creationId xmlns:p14="http://schemas.microsoft.com/office/powerpoint/2010/main" val="1874717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29BD9C-2B28-E1E8-4D4F-B4CD032BA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42E85F-F21D-ED5C-AB33-A3612FB46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498" y="-1035496"/>
            <a:ext cx="5923004" cy="8411367"/>
          </a:xfrm>
        </p:spPr>
      </p:pic>
    </p:spTree>
    <p:extLst>
      <p:ext uri="{BB962C8B-B14F-4D97-AF65-F5344CB8AC3E}">
        <p14:creationId xmlns:p14="http://schemas.microsoft.com/office/powerpoint/2010/main" val="3891864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658E02-ADC4-77EB-8D65-323E542C4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9F4FBC-961E-A1E7-91E8-FDD0A0806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380547"/>
            <a:ext cx="4680520" cy="9619093"/>
          </a:xfrm>
        </p:spPr>
      </p:pic>
    </p:spTree>
    <p:extLst>
      <p:ext uri="{BB962C8B-B14F-4D97-AF65-F5344CB8AC3E}">
        <p14:creationId xmlns:p14="http://schemas.microsoft.com/office/powerpoint/2010/main" val="3630666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7C7E65-5B26-D15E-28FF-DC1FE58DA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B2171E-C23B-B168-7211-096C447EB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8141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198533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94CD3A-AFC2-B664-0878-8BBEBA88E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D877B6-7EE5-9A37-C7B3-60D5EE3A2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96886" cy="6870662"/>
          </a:xfrm>
        </p:spPr>
      </p:pic>
    </p:spTree>
    <p:extLst>
      <p:ext uri="{BB962C8B-B14F-4D97-AF65-F5344CB8AC3E}">
        <p14:creationId xmlns:p14="http://schemas.microsoft.com/office/powerpoint/2010/main" val="3341786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EF5D6C-18ED-D9E5-B2FF-E3E29471B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DAC71E-3181-9051-52AF-43D778942B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831" y="365125"/>
            <a:ext cx="7740625" cy="7740625"/>
          </a:xfrm>
        </p:spPr>
      </p:pic>
    </p:spTree>
    <p:extLst>
      <p:ext uri="{BB962C8B-B14F-4D97-AF65-F5344CB8AC3E}">
        <p14:creationId xmlns:p14="http://schemas.microsoft.com/office/powerpoint/2010/main" val="2368265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39F743-93CF-2064-E34F-BC82660F4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D4B0CA-F04F-FA7E-BC8C-50E7179D8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87150" cy="6756216"/>
          </a:xfrm>
        </p:spPr>
      </p:pic>
    </p:spTree>
    <p:extLst>
      <p:ext uri="{BB962C8B-B14F-4D97-AF65-F5344CB8AC3E}">
        <p14:creationId xmlns:p14="http://schemas.microsoft.com/office/powerpoint/2010/main" val="2066690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735C15-BF56-8006-914C-D621085C5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D0B094-E1B8-138F-8D32-E99CD5A7D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11543" cy="6876000"/>
          </a:xfrm>
        </p:spPr>
      </p:pic>
    </p:spTree>
    <p:extLst>
      <p:ext uri="{BB962C8B-B14F-4D97-AF65-F5344CB8AC3E}">
        <p14:creationId xmlns:p14="http://schemas.microsoft.com/office/powerpoint/2010/main" val="548517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C6A2C0-F987-8F81-21A4-4CEBB928B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8DFEFA-A521-B034-1037-7CADB26CBB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753098" cy="6874413"/>
          </a:xfrm>
        </p:spPr>
      </p:pic>
    </p:spTree>
    <p:extLst>
      <p:ext uri="{BB962C8B-B14F-4D97-AF65-F5344CB8AC3E}">
        <p14:creationId xmlns:p14="http://schemas.microsoft.com/office/powerpoint/2010/main" val="1224296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7E59AF-A151-CE00-5A02-4DDBBB20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76F0A7-16E5-76B5-6554-8B9B5E4295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431877" cy="6626929"/>
          </a:xfrm>
        </p:spPr>
      </p:pic>
    </p:spTree>
    <p:extLst>
      <p:ext uri="{BB962C8B-B14F-4D97-AF65-F5344CB8AC3E}">
        <p14:creationId xmlns:p14="http://schemas.microsoft.com/office/powerpoint/2010/main" val="3949365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C487A-C48C-4276-D4AD-5F33D6254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143333-8F11-474A-45B0-0ABDE37B0F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26484"/>
            <a:ext cx="7393453" cy="6884484"/>
          </a:xfrm>
        </p:spPr>
      </p:pic>
    </p:spTree>
    <p:extLst>
      <p:ext uri="{BB962C8B-B14F-4D97-AF65-F5344CB8AC3E}">
        <p14:creationId xmlns:p14="http://schemas.microsoft.com/office/powerpoint/2010/main" val="2056329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01DE36-64B2-F818-AEB8-CFA56F3A5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E53088-1FA5-B929-B7BA-22A181204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984" y="-1"/>
            <a:ext cx="7192351" cy="6904657"/>
          </a:xfrm>
        </p:spPr>
      </p:pic>
    </p:spTree>
    <p:extLst>
      <p:ext uri="{BB962C8B-B14F-4D97-AF65-F5344CB8AC3E}">
        <p14:creationId xmlns:p14="http://schemas.microsoft.com/office/powerpoint/2010/main" val="4049242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DEE92-F287-EA93-A9A2-D318D88EF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4F398A-6F6D-8E05-6B60-067150A311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667"/>
            <a:ext cx="6435885" cy="6827856"/>
          </a:xfrm>
        </p:spPr>
      </p:pic>
    </p:spTree>
    <p:extLst>
      <p:ext uri="{BB962C8B-B14F-4D97-AF65-F5344CB8AC3E}">
        <p14:creationId xmlns:p14="http://schemas.microsoft.com/office/powerpoint/2010/main" val="500657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D260ED-583B-64CF-4885-3E592B911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3F63C0-0F88-9D56-83D4-85648E027C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472" y="-40556"/>
            <a:ext cx="6293055" cy="6939111"/>
          </a:xfrm>
        </p:spPr>
      </p:pic>
    </p:spTree>
    <p:extLst>
      <p:ext uri="{BB962C8B-B14F-4D97-AF65-F5344CB8AC3E}">
        <p14:creationId xmlns:p14="http://schemas.microsoft.com/office/powerpoint/2010/main" val="1312613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1AD25-6478-CB13-1841-BDCF70405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5978C8-A1A4-C099-E0C9-1BAAB87329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99392"/>
            <a:ext cx="5450670" cy="7264106"/>
          </a:xfrm>
        </p:spPr>
      </p:pic>
    </p:spTree>
    <p:extLst>
      <p:ext uri="{BB962C8B-B14F-4D97-AF65-F5344CB8AC3E}">
        <p14:creationId xmlns:p14="http://schemas.microsoft.com/office/powerpoint/2010/main" val="2997781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051C5E-C54C-9BE0-F12E-C515861B7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EA347B9-A2D1-AC47-6659-DD093607D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10084383" cy="6304235"/>
          </a:xfrm>
        </p:spPr>
      </p:pic>
    </p:spTree>
    <p:extLst>
      <p:ext uri="{BB962C8B-B14F-4D97-AF65-F5344CB8AC3E}">
        <p14:creationId xmlns:p14="http://schemas.microsoft.com/office/powerpoint/2010/main" val="4252837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4E6198-42BE-D825-308C-B804530DE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8567773-472E-6F59-B323-326D2CB7DC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550" y="0"/>
            <a:ext cx="5920740" cy="6858000"/>
          </a:xfrm>
        </p:spPr>
      </p:pic>
    </p:spTree>
    <p:extLst>
      <p:ext uri="{BB962C8B-B14F-4D97-AF65-F5344CB8AC3E}">
        <p14:creationId xmlns:p14="http://schemas.microsoft.com/office/powerpoint/2010/main" val="2022838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918BC4-17A4-A32F-5DC5-22BA93ED7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6FC3BC-D4D3-B28C-458A-7B6374025C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44224"/>
            <a:ext cx="6465526" cy="6805817"/>
          </a:xfrm>
        </p:spPr>
      </p:pic>
    </p:spTree>
    <p:extLst>
      <p:ext uri="{BB962C8B-B14F-4D97-AF65-F5344CB8AC3E}">
        <p14:creationId xmlns:p14="http://schemas.microsoft.com/office/powerpoint/2010/main" val="1492532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B0CBDF-F788-2B57-70AF-0B19516CD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AB4664-5361-A10B-9FAD-A0749039DD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709416"/>
            <a:ext cx="5256584" cy="11392601"/>
          </a:xfrm>
        </p:spPr>
      </p:pic>
    </p:spTree>
    <p:extLst>
      <p:ext uri="{BB962C8B-B14F-4D97-AF65-F5344CB8AC3E}">
        <p14:creationId xmlns:p14="http://schemas.microsoft.com/office/powerpoint/2010/main" val="4200705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F9459-1F28-9883-5FAE-BA3DE204F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F472EB-FDD4-100F-D1AC-526A331E6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3732265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AA83F-738B-67C0-F914-331B5E45E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46A1D0-04B4-139E-1BAD-49D2EEC34D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57115" cy="7026588"/>
          </a:xfrm>
        </p:spPr>
      </p:pic>
    </p:spTree>
    <p:extLst>
      <p:ext uri="{BB962C8B-B14F-4D97-AF65-F5344CB8AC3E}">
        <p14:creationId xmlns:p14="http://schemas.microsoft.com/office/powerpoint/2010/main" val="167529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7F5154-E3D7-F8FF-8D89-E955819E8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DAAFD-AB80-D484-9145-8761210E3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8265"/>
            <a:ext cx="8731944" cy="6548958"/>
          </a:xfrm>
        </p:spPr>
      </p:pic>
    </p:spTree>
    <p:extLst>
      <p:ext uri="{BB962C8B-B14F-4D97-AF65-F5344CB8AC3E}">
        <p14:creationId xmlns:p14="http://schemas.microsoft.com/office/powerpoint/2010/main" val="3586684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C3B80C-ADF9-6E15-1D1F-A359DDBE0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7B5744-85BE-08B5-E546-0312530C63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23307"/>
            <a:ext cx="4968552" cy="7462276"/>
          </a:xfrm>
        </p:spPr>
      </p:pic>
    </p:spTree>
    <p:extLst>
      <p:ext uri="{BB962C8B-B14F-4D97-AF65-F5344CB8AC3E}">
        <p14:creationId xmlns:p14="http://schemas.microsoft.com/office/powerpoint/2010/main" val="1242240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5D9428-8917-7402-84CC-2593DB206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A5135D-CF16-BDD5-2A48-E156EE498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279796"/>
            <a:ext cx="4320480" cy="9601984"/>
          </a:xfrm>
        </p:spPr>
      </p:pic>
    </p:spTree>
    <p:extLst>
      <p:ext uri="{BB962C8B-B14F-4D97-AF65-F5344CB8AC3E}">
        <p14:creationId xmlns:p14="http://schemas.microsoft.com/office/powerpoint/2010/main" val="2093062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E0FFFF-7946-6EBA-E565-29E5E2605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23569-F807-EFAC-26A5-9DA2EA24E2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242" y="-136828"/>
            <a:ext cx="6225515" cy="6994828"/>
          </a:xfrm>
        </p:spPr>
      </p:pic>
    </p:spTree>
    <p:extLst>
      <p:ext uri="{BB962C8B-B14F-4D97-AF65-F5344CB8AC3E}">
        <p14:creationId xmlns:p14="http://schemas.microsoft.com/office/powerpoint/2010/main" val="3397270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8D7AAB-C579-8EF6-E86E-2382143B0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BF9D35-B4BD-5B28-0BFB-49FB6431AA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88" y="0"/>
            <a:ext cx="6249424" cy="7266774"/>
          </a:xfrm>
        </p:spPr>
      </p:pic>
    </p:spTree>
    <p:extLst>
      <p:ext uri="{BB962C8B-B14F-4D97-AF65-F5344CB8AC3E}">
        <p14:creationId xmlns:p14="http://schemas.microsoft.com/office/powerpoint/2010/main" val="4293336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C4D260-8FEC-F4AA-E97B-C8B178A0C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972B13-4381-C2E4-69F3-B317100BC9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83417"/>
            <a:ext cx="9516244" cy="6546206"/>
          </a:xfrm>
        </p:spPr>
      </p:pic>
    </p:spTree>
    <p:extLst>
      <p:ext uri="{BB962C8B-B14F-4D97-AF65-F5344CB8AC3E}">
        <p14:creationId xmlns:p14="http://schemas.microsoft.com/office/powerpoint/2010/main" val="4282174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C7715B-8349-299F-01A4-1EF8B7B0A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56ACDF-FFDA-8763-6DEC-7A01C9FD22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030" y="-243408"/>
            <a:ext cx="5687249" cy="7622644"/>
          </a:xfrm>
        </p:spPr>
      </p:pic>
    </p:spTree>
    <p:extLst>
      <p:ext uri="{BB962C8B-B14F-4D97-AF65-F5344CB8AC3E}">
        <p14:creationId xmlns:p14="http://schemas.microsoft.com/office/powerpoint/2010/main" val="2013010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FECE47-A442-7332-65E4-2D430E5E3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6CC2CC-A3FC-AC85-8AAD-08EE4B93D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709" y="116632"/>
            <a:ext cx="7086627" cy="6776756"/>
          </a:xfrm>
        </p:spPr>
      </p:pic>
    </p:spTree>
    <p:extLst>
      <p:ext uri="{BB962C8B-B14F-4D97-AF65-F5344CB8AC3E}">
        <p14:creationId xmlns:p14="http://schemas.microsoft.com/office/powerpoint/2010/main" val="12482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1A5E9A-019A-B4B5-A3A4-D7D8890DB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292EDB-7AD0-3349-10FE-EFAD61B3C5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769707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89D26D-54B5-EDEE-EA8D-01F89F914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B7E452-3A8B-CEFA-2D37-00DEECEA2E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062703" cy="6858000"/>
          </a:xfrm>
        </p:spPr>
      </p:pic>
    </p:spTree>
    <p:extLst>
      <p:ext uri="{BB962C8B-B14F-4D97-AF65-F5344CB8AC3E}">
        <p14:creationId xmlns:p14="http://schemas.microsoft.com/office/powerpoint/2010/main" val="2202004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F5B9B8-EB52-0C4D-3FEF-A07E19241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03BB6-2A9F-A9FC-40E9-655E1BB815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8316"/>
            <a:ext cx="9649671" cy="6741368"/>
          </a:xfrm>
        </p:spPr>
      </p:pic>
    </p:spTree>
    <p:extLst>
      <p:ext uri="{BB962C8B-B14F-4D97-AF65-F5344CB8AC3E}">
        <p14:creationId xmlns:p14="http://schemas.microsoft.com/office/powerpoint/2010/main" val="1238172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575F0C-34BC-11F3-4B49-A55380AF9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CE611C-BF0D-F765-A6DF-94424CE073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92787" cy="6892910"/>
          </a:xfrm>
        </p:spPr>
      </p:pic>
    </p:spTree>
    <p:extLst>
      <p:ext uri="{BB962C8B-B14F-4D97-AF65-F5344CB8AC3E}">
        <p14:creationId xmlns:p14="http://schemas.microsoft.com/office/powerpoint/2010/main" val="1632584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5CE50-9221-B08D-FF14-0F384DC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D61C21-133B-8DF6-DF69-4CEDB6A7C5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369197" cy="6878734"/>
          </a:xfrm>
        </p:spPr>
      </p:pic>
    </p:spTree>
    <p:extLst>
      <p:ext uri="{BB962C8B-B14F-4D97-AF65-F5344CB8AC3E}">
        <p14:creationId xmlns:p14="http://schemas.microsoft.com/office/powerpoint/2010/main" val="594293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4819BE-A30C-0BA3-12F4-C5AB0175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63176-02D0-3A54-E9A4-B55118564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117832"/>
            <a:ext cx="5943735" cy="8983404"/>
          </a:xfrm>
        </p:spPr>
      </p:pic>
    </p:spTree>
    <p:extLst>
      <p:ext uri="{BB962C8B-B14F-4D97-AF65-F5344CB8AC3E}">
        <p14:creationId xmlns:p14="http://schemas.microsoft.com/office/powerpoint/2010/main" val="2935892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10A4D-23BD-4F55-A443-23FAFFFE5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4B89D0-1A23-DFDA-0CD0-9C6C34E681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58534"/>
            <a:ext cx="8475751" cy="6727628"/>
          </a:xfrm>
        </p:spPr>
      </p:pic>
    </p:spTree>
    <p:extLst>
      <p:ext uri="{BB962C8B-B14F-4D97-AF65-F5344CB8AC3E}">
        <p14:creationId xmlns:p14="http://schemas.microsoft.com/office/powerpoint/2010/main" val="15361536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3359AC-1DAE-489C-CD33-7A10D0C22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C42AAB-1A2A-C1CE-32AA-DBF5C6897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7007589" cy="6914333"/>
          </a:xfrm>
        </p:spPr>
      </p:pic>
    </p:spTree>
    <p:extLst>
      <p:ext uri="{BB962C8B-B14F-4D97-AF65-F5344CB8AC3E}">
        <p14:creationId xmlns:p14="http://schemas.microsoft.com/office/powerpoint/2010/main" val="634902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42687A-D50D-DA14-F3CC-6BE68E120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19B45B-5673-551D-E11D-9CBAE7C6B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6983" y="-99392"/>
            <a:ext cx="8440395" cy="7272808"/>
          </a:xfrm>
        </p:spPr>
      </p:pic>
    </p:spTree>
    <p:extLst>
      <p:ext uri="{BB962C8B-B14F-4D97-AF65-F5344CB8AC3E}">
        <p14:creationId xmlns:p14="http://schemas.microsoft.com/office/powerpoint/2010/main" val="2988938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8C3174-936E-ED45-C749-3E9F3CD86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328980-D843-A140-0D72-7DA8820B23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171400"/>
            <a:ext cx="7821488" cy="7821488"/>
          </a:xfrm>
        </p:spPr>
      </p:pic>
    </p:spTree>
    <p:extLst>
      <p:ext uri="{BB962C8B-B14F-4D97-AF65-F5344CB8AC3E}">
        <p14:creationId xmlns:p14="http://schemas.microsoft.com/office/powerpoint/2010/main" val="571980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5419B8-E4D0-5DD9-E47E-8D5F63260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F46691-F454-CABA-6FEA-018DDBA18B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58765"/>
            <a:ext cx="6988817" cy="697553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4C0F1AA-4845-0CEB-EB24-CDC6392134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5965" y="5373216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90E3852-BE7E-A321-B44D-414712364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70" y="5669294"/>
            <a:ext cx="1454681" cy="823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491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47</TotalTime>
  <Words>7</Words>
  <Application>Microsoft Office PowerPoint</Application>
  <PresentationFormat>Grand écran</PresentationFormat>
  <Paragraphs>3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N°31</dc:title>
  <dc:creator>Perroquet34740</dc:creator>
  <cp:lastModifiedBy>jean-louis BEYAERT</cp:lastModifiedBy>
  <cp:revision>5</cp:revision>
  <dcterms:created xsi:type="dcterms:W3CDTF">2024-04-25T18:21:27Z</dcterms:created>
  <dcterms:modified xsi:type="dcterms:W3CDTF">2024-04-25T19:08:28Z</dcterms:modified>
</cp:coreProperties>
</file>