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8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718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98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62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04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8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05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07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768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87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24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B0115-1F1C-4EED-9B1C-06BBC550DAF1}" type="datetimeFigureOut">
              <a:rPr lang="fr-FR" smtClean="0"/>
              <a:t>18/04/2024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769FF-6CD9-4F43-9697-E293686DD2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68485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A64ECF-16F0-0A82-077A-CE804B3D72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7DBE585-5F2A-F379-2BB0-E1721B4A42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7F7F802-C455-2A38-B118-DE617ED1E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167598"/>
            <a:ext cx="4762500" cy="5715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CEDE327-6A45-EC72-3A46-CD620DFCFE7D}"/>
              </a:ext>
            </a:extLst>
          </p:cNvPr>
          <p:cNvSpPr/>
          <p:nvPr/>
        </p:nvSpPr>
        <p:spPr>
          <a:xfrm>
            <a:off x="839416" y="188640"/>
            <a:ext cx="99093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&amp;COQUIN </a:t>
            </a:r>
            <a:r>
              <a:rPr lang="fr-FR" sz="5400" b="1" cap="none" spc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</a:t>
            </a:r>
            <a:r>
              <a:rPr lang="fr-FR" sz="5400" b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66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30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66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C582ED1-0629-85BB-AD3D-60A2053CAB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60111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  <p:sndAc>
          <p:stSnd loop="1">
            <p:snd r:embed="rId2" name="sex-bomb Max Raabe.wav"/>
          </p:stSnd>
        </p:sndAc>
      </p:transition>
    </mc:Choice>
    <mc:Fallback xmlns="">
      <p:transition spd="slow">
        <p:fade/>
        <p:sndAc>
          <p:stSnd loop="1">
            <p:snd r:embed="rId5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59D54-CF3A-CA62-961A-BA531B5AA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074291-392A-31EB-0FBE-78528A61F0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16632"/>
            <a:ext cx="7607298" cy="6858000"/>
          </a:xfrm>
        </p:spPr>
      </p:pic>
    </p:spTree>
    <p:extLst>
      <p:ext uri="{BB962C8B-B14F-4D97-AF65-F5344CB8AC3E}">
        <p14:creationId xmlns:p14="http://schemas.microsoft.com/office/powerpoint/2010/main" val="58539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399077-5E20-98FF-1789-83403D3DA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F39568-F744-F398-DC78-B7D1897246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144" y="116632"/>
            <a:ext cx="6091144" cy="6762792"/>
          </a:xfrm>
        </p:spPr>
      </p:pic>
    </p:spTree>
    <p:extLst>
      <p:ext uri="{BB962C8B-B14F-4D97-AF65-F5344CB8AC3E}">
        <p14:creationId xmlns:p14="http://schemas.microsoft.com/office/powerpoint/2010/main" val="376917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3455CA-0B03-BF4B-0BCE-832065112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3D40EC-356F-1732-3D4E-418EADDF6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6450" cy="6858000"/>
          </a:xfrm>
        </p:spPr>
      </p:pic>
    </p:spTree>
    <p:extLst>
      <p:ext uri="{BB962C8B-B14F-4D97-AF65-F5344CB8AC3E}">
        <p14:creationId xmlns:p14="http://schemas.microsoft.com/office/powerpoint/2010/main" val="99357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78F458-6E05-E011-D1F9-1F448D359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EFB0B9-3272-31C5-AB39-DEE86CD455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83753" cy="7025630"/>
          </a:xfrm>
        </p:spPr>
      </p:pic>
    </p:spTree>
    <p:extLst>
      <p:ext uri="{BB962C8B-B14F-4D97-AF65-F5344CB8AC3E}">
        <p14:creationId xmlns:p14="http://schemas.microsoft.com/office/powerpoint/2010/main" val="427589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D575B8-E55E-19D6-9A2A-D475DFD62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E8459C-5AAC-5CA1-34E5-367B89575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52" y="0"/>
            <a:ext cx="7481454" cy="6858000"/>
          </a:xfrm>
        </p:spPr>
      </p:pic>
    </p:spTree>
    <p:extLst>
      <p:ext uri="{BB962C8B-B14F-4D97-AF65-F5344CB8AC3E}">
        <p14:creationId xmlns:p14="http://schemas.microsoft.com/office/powerpoint/2010/main" val="407696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4B0A56-E894-5FAA-FDB6-3192417AB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4A459-419F-B1AE-808E-EA26F8B390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1" y="0"/>
            <a:ext cx="6219496" cy="6858000"/>
          </a:xfrm>
        </p:spPr>
      </p:pic>
    </p:spTree>
    <p:extLst>
      <p:ext uri="{BB962C8B-B14F-4D97-AF65-F5344CB8AC3E}">
        <p14:creationId xmlns:p14="http://schemas.microsoft.com/office/powerpoint/2010/main" val="291414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F2C6FD-E368-BEF2-9BB7-FC9E45D6E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BCFAB9-DF9A-9357-9DBD-135AA981B7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916924" cy="6955178"/>
          </a:xfrm>
        </p:spPr>
      </p:pic>
    </p:spTree>
    <p:extLst>
      <p:ext uri="{BB962C8B-B14F-4D97-AF65-F5344CB8AC3E}">
        <p14:creationId xmlns:p14="http://schemas.microsoft.com/office/powerpoint/2010/main" val="280452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75EBC-31ED-C3C4-53A4-264BE56D0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2E4BC2-0C18-BF2C-523E-A298C07DC6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344" y="365125"/>
            <a:ext cx="8759311" cy="6338335"/>
          </a:xfrm>
        </p:spPr>
      </p:pic>
    </p:spTree>
    <p:extLst>
      <p:ext uri="{BB962C8B-B14F-4D97-AF65-F5344CB8AC3E}">
        <p14:creationId xmlns:p14="http://schemas.microsoft.com/office/powerpoint/2010/main" val="215194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ED693C-9BE4-0BF2-704C-1C2FC5FC0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371500-0351-88B9-26E0-1A852D7A4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5862709" cy="6870364"/>
          </a:xfrm>
        </p:spPr>
      </p:pic>
    </p:spTree>
    <p:extLst>
      <p:ext uri="{BB962C8B-B14F-4D97-AF65-F5344CB8AC3E}">
        <p14:creationId xmlns:p14="http://schemas.microsoft.com/office/powerpoint/2010/main" val="318515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0AA6B1-3BA8-E0FC-A7DB-01EF36987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4767F8-1948-88EA-BD6B-7B7216C305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92722"/>
            <a:ext cx="4248472" cy="9207717"/>
          </a:xfrm>
        </p:spPr>
      </p:pic>
    </p:spTree>
    <p:extLst>
      <p:ext uri="{BB962C8B-B14F-4D97-AF65-F5344CB8AC3E}">
        <p14:creationId xmlns:p14="http://schemas.microsoft.com/office/powerpoint/2010/main" val="107202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C2368-45B0-72DC-264A-A8A03CB1F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5612EF-9440-10E2-F4AC-64C6ECDE99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272" y="260648"/>
            <a:ext cx="8097120" cy="6629518"/>
          </a:xfrm>
        </p:spPr>
      </p:pic>
    </p:spTree>
    <p:extLst>
      <p:ext uri="{BB962C8B-B14F-4D97-AF65-F5344CB8AC3E}">
        <p14:creationId xmlns:p14="http://schemas.microsoft.com/office/powerpoint/2010/main" val="113089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3CB3A-6212-4861-75D8-B31A679C9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4997A3-B32B-D99E-643E-87F297483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376798" cy="6895703"/>
          </a:xfrm>
        </p:spPr>
      </p:pic>
    </p:spTree>
    <p:extLst>
      <p:ext uri="{BB962C8B-B14F-4D97-AF65-F5344CB8AC3E}">
        <p14:creationId xmlns:p14="http://schemas.microsoft.com/office/powerpoint/2010/main" val="95758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FDDC1-6821-BEBF-A63C-7CC3EB71C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0C248F-D0C4-4F0E-B208-2671804D0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708571" cy="6858000"/>
          </a:xfrm>
        </p:spPr>
      </p:pic>
    </p:spTree>
    <p:extLst>
      <p:ext uri="{BB962C8B-B14F-4D97-AF65-F5344CB8AC3E}">
        <p14:creationId xmlns:p14="http://schemas.microsoft.com/office/powerpoint/2010/main" val="62137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D28DEC-8F94-A707-2FB4-C9A67124C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CB8C0E-39EE-BDDD-074D-6755A5191F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572" y="0"/>
            <a:ext cx="6623420" cy="6858000"/>
          </a:xfrm>
        </p:spPr>
      </p:pic>
    </p:spTree>
    <p:extLst>
      <p:ext uri="{BB962C8B-B14F-4D97-AF65-F5344CB8AC3E}">
        <p14:creationId xmlns:p14="http://schemas.microsoft.com/office/powerpoint/2010/main" val="318169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5676E6-F627-E2B5-7950-ACBEE26D8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4F0D26-7F73-336A-1384-C4054E302E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208032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8422E-3151-9B6F-9C86-DD810EC4E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77E9D9-6E0B-C4F5-0296-A023D69361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2439"/>
            <a:ext cx="7288264" cy="6839349"/>
          </a:xfrm>
        </p:spPr>
      </p:pic>
    </p:spTree>
    <p:extLst>
      <p:ext uri="{BB962C8B-B14F-4D97-AF65-F5344CB8AC3E}">
        <p14:creationId xmlns:p14="http://schemas.microsoft.com/office/powerpoint/2010/main" val="144081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1D25F-6AD6-4832-D97B-74DCA0A7D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2B148A-F4F9-482F-9D35-3F2454F065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1061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F419F-2E70-B3B4-A43A-E185B497D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D3D168-E417-8714-025E-71C299751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60909"/>
            <a:ext cx="8531367" cy="5931966"/>
          </a:xfrm>
        </p:spPr>
      </p:pic>
    </p:spTree>
    <p:extLst>
      <p:ext uri="{BB962C8B-B14F-4D97-AF65-F5344CB8AC3E}">
        <p14:creationId xmlns:p14="http://schemas.microsoft.com/office/powerpoint/2010/main" val="7287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1DC31C-3997-B14A-B529-0D01311BE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DDC4E8-34DF-73F0-B434-84EF1FECA2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235541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17883F-9765-9EC5-015A-330609E44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E7B0FC-2B74-7295-67C7-2020258D1B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02" y="0"/>
            <a:ext cx="5038139" cy="6858000"/>
          </a:xfrm>
        </p:spPr>
      </p:pic>
    </p:spTree>
    <p:extLst>
      <p:ext uri="{BB962C8B-B14F-4D97-AF65-F5344CB8AC3E}">
        <p14:creationId xmlns:p14="http://schemas.microsoft.com/office/powerpoint/2010/main" val="96797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EE6DD3-66AE-222C-517D-52E467E3D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3703E5-C0D2-1DF0-E7BE-81EA8CF909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514" y="0"/>
            <a:ext cx="7329821" cy="6811954"/>
          </a:xfrm>
        </p:spPr>
      </p:pic>
    </p:spTree>
    <p:extLst>
      <p:ext uri="{BB962C8B-B14F-4D97-AF65-F5344CB8AC3E}">
        <p14:creationId xmlns:p14="http://schemas.microsoft.com/office/powerpoint/2010/main" val="125966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10941-7715-6A9D-27AE-ED8896941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183054-7252-6D63-9FC5-FB751EC4B9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16632"/>
            <a:ext cx="6793025" cy="6741368"/>
          </a:xfrm>
        </p:spPr>
      </p:pic>
    </p:spTree>
    <p:extLst>
      <p:ext uri="{BB962C8B-B14F-4D97-AF65-F5344CB8AC3E}">
        <p14:creationId xmlns:p14="http://schemas.microsoft.com/office/powerpoint/2010/main" val="296577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B0FC8-5B69-DC18-5D63-0F0365D95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31D72B-B1AE-2E73-2E4D-E69B86A91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03398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4F645-CA86-8E5F-3DDC-ADA71F5AC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20C772-A447-E00B-AB3D-0E0EB8EF2B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217620"/>
            <a:ext cx="6964589" cy="7110237"/>
          </a:xfrm>
        </p:spPr>
      </p:pic>
    </p:spTree>
    <p:extLst>
      <p:ext uri="{BB962C8B-B14F-4D97-AF65-F5344CB8AC3E}">
        <p14:creationId xmlns:p14="http://schemas.microsoft.com/office/powerpoint/2010/main" val="194407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1713F-9272-BEAC-25C8-A8148302D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F06FFE-3872-80CE-013B-5E8897AC4A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399405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72CB7-7F93-3E04-D2B5-FC6046738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EA978C-9C5C-8AB0-370E-A2BF006476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65125"/>
            <a:ext cx="6321171" cy="6176963"/>
          </a:xfrm>
        </p:spPr>
      </p:pic>
    </p:spTree>
    <p:extLst>
      <p:ext uri="{BB962C8B-B14F-4D97-AF65-F5344CB8AC3E}">
        <p14:creationId xmlns:p14="http://schemas.microsoft.com/office/powerpoint/2010/main" val="16923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2EEDF-3FB1-C57E-6B98-B22545163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235627-F627-8B1E-3930-D322C34D62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26937"/>
            <a:ext cx="6117716" cy="6943492"/>
          </a:xfrm>
        </p:spPr>
      </p:pic>
    </p:spTree>
    <p:extLst>
      <p:ext uri="{BB962C8B-B14F-4D97-AF65-F5344CB8AC3E}">
        <p14:creationId xmlns:p14="http://schemas.microsoft.com/office/powerpoint/2010/main" val="53126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4133D-4818-79AC-186E-6CFCF1372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6519F9-866D-8449-1D6A-DB39E4C361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562" y="-387424"/>
            <a:ext cx="5461693" cy="7591545"/>
          </a:xfrm>
        </p:spPr>
      </p:pic>
    </p:spTree>
    <p:extLst>
      <p:ext uri="{BB962C8B-B14F-4D97-AF65-F5344CB8AC3E}">
        <p14:creationId xmlns:p14="http://schemas.microsoft.com/office/powerpoint/2010/main" val="130450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4DCF5C-BC70-0F3E-63F1-2FBB3BCE8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087B75-C49F-AAA3-B22E-2AB1337569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46" y="0"/>
            <a:ext cx="6735605" cy="7555148"/>
          </a:xfrm>
        </p:spPr>
      </p:pic>
    </p:spTree>
    <p:extLst>
      <p:ext uri="{BB962C8B-B14F-4D97-AF65-F5344CB8AC3E}">
        <p14:creationId xmlns:p14="http://schemas.microsoft.com/office/powerpoint/2010/main" val="19085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2521BC-95C0-7203-945C-2B47A0E8E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FD032B-F73A-1C9D-0A67-E3F049C847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4933596" cy="6937871"/>
          </a:xfrm>
        </p:spPr>
      </p:pic>
    </p:spTree>
    <p:extLst>
      <p:ext uri="{BB962C8B-B14F-4D97-AF65-F5344CB8AC3E}">
        <p14:creationId xmlns:p14="http://schemas.microsoft.com/office/powerpoint/2010/main" val="296716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16D26-6C49-7962-0085-294C40CFA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CA56F-446E-A497-35CA-C465908C87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8763517" cy="6887577"/>
          </a:xfrm>
        </p:spPr>
      </p:pic>
    </p:spTree>
    <p:extLst>
      <p:ext uri="{BB962C8B-B14F-4D97-AF65-F5344CB8AC3E}">
        <p14:creationId xmlns:p14="http://schemas.microsoft.com/office/powerpoint/2010/main" val="135172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29ED1-F284-13ED-5C9A-A9FD535EF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ADF93E-6E5F-4138-68AF-481844196C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20" y="-459432"/>
            <a:ext cx="5800828" cy="7251036"/>
          </a:xfrm>
        </p:spPr>
      </p:pic>
    </p:spTree>
    <p:extLst>
      <p:ext uri="{BB962C8B-B14F-4D97-AF65-F5344CB8AC3E}">
        <p14:creationId xmlns:p14="http://schemas.microsoft.com/office/powerpoint/2010/main" val="48421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35AD9-AE5E-D24D-1A0C-0503BB8D7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FF974-BE0D-832E-CE9E-4A2584AC71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111820" cy="6948419"/>
          </a:xfrm>
        </p:spPr>
      </p:pic>
    </p:spTree>
    <p:extLst>
      <p:ext uri="{BB962C8B-B14F-4D97-AF65-F5344CB8AC3E}">
        <p14:creationId xmlns:p14="http://schemas.microsoft.com/office/powerpoint/2010/main" val="137946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A72DB1-CB81-26D1-7206-876347E16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EA6400-B1C4-9178-F75A-2B0921BD6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942" y="-99392"/>
            <a:ext cx="5418306" cy="6973751"/>
          </a:xfrm>
        </p:spPr>
      </p:pic>
    </p:spTree>
    <p:extLst>
      <p:ext uri="{BB962C8B-B14F-4D97-AF65-F5344CB8AC3E}">
        <p14:creationId xmlns:p14="http://schemas.microsoft.com/office/powerpoint/2010/main" val="141753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F1BC3F-AC17-2E92-9E86-D333339F9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DA4503-814A-8095-5C57-1DFEBBC86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529" y="-171400"/>
            <a:ext cx="5749743" cy="7267039"/>
          </a:xfrm>
        </p:spPr>
      </p:pic>
    </p:spTree>
    <p:extLst>
      <p:ext uri="{BB962C8B-B14F-4D97-AF65-F5344CB8AC3E}">
        <p14:creationId xmlns:p14="http://schemas.microsoft.com/office/powerpoint/2010/main" val="418103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C086C7-E434-932B-B541-199C14180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E8622B-49B3-E387-2AC8-162A8662DE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83795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2D9F02-F6BD-ABC0-2E4A-97D4E8257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FDC161-D566-96EA-E812-5F06068FF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092"/>
            <a:ext cx="8119635" cy="6861092"/>
          </a:xfrm>
        </p:spPr>
      </p:pic>
    </p:spTree>
    <p:extLst>
      <p:ext uri="{BB962C8B-B14F-4D97-AF65-F5344CB8AC3E}">
        <p14:creationId xmlns:p14="http://schemas.microsoft.com/office/powerpoint/2010/main" val="334796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FE6D23-A164-CD2D-2B26-9663792D0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A56541-9175-4EA0-0284-92F9CBD5FB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979712"/>
            <a:ext cx="7394332" cy="12581615"/>
          </a:xfrm>
        </p:spPr>
      </p:pic>
    </p:spTree>
    <p:extLst>
      <p:ext uri="{BB962C8B-B14F-4D97-AF65-F5344CB8AC3E}">
        <p14:creationId xmlns:p14="http://schemas.microsoft.com/office/powerpoint/2010/main" val="257029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370E8-799A-2125-D6B9-433C06E2A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A7C485-E8E3-4CFA-8E23-CBBAA118B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99718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BB1F4-00A5-1F6C-A802-7FA759D56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53AD56-8032-708A-B910-4170ACCA5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88640"/>
            <a:ext cx="9575811" cy="6798826"/>
          </a:xfrm>
        </p:spPr>
      </p:pic>
    </p:spTree>
    <p:extLst>
      <p:ext uri="{BB962C8B-B14F-4D97-AF65-F5344CB8AC3E}">
        <p14:creationId xmlns:p14="http://schemas.microsoft.com/office/powerpoint/2010/main" val="264997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DCC0A-F344-494E-96D4-CA3C6505C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FC093-9DBB-91AE-D126-3237A325BB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14712"/>
            <a:ext cx="7551522" cy="7072712"/>
          </a:xfrm>
        </p:spPr>
      </p:pic>
    </p:spTree>
    <p:extLst>
      <p:ext uri="{BB962C8B-B14F-4D97-AF65-F5344CB8AC3E}">
        <p14:creationId xmlns:p14="http://schemas.microsoft.com/office/powerpoint/2010/main" val="237402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C67E4-4194-9938-53AE-7F7F5AEC4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EA2D97-9444-2FFE-A3A2-6EB9908FB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5142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C34936-56CD-EBE5-2DFC-4005CC41A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4CAF5F-60F7-A470-B1F5-64625BF05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15416"/>
            <a:ext cx="5779605" cy="7059062"/>
          </a:xfrm>
        </p:spPr>
      </p:pic>
    </p:spTree>
    <p:extLst>
      <p:ext uri="{BB962C8B-B14F-4D97-AF65-F5344CB8AC3E}">
        <p14:creationId xmlns:p14="http://schemas.microsoft.com/office/powerpoint/2010/main" val="288826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8D063-1E44-82D7-5013-FAC3236D0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4B488-54FC-E21D-403C-BDB0A90BA0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0144"/>
            <a:ext cx="6435885" cy="6827856"/>
          </a:xfrm>
        </p:spPr>
      </p:pic>
    </p:spTree>
    <p:extLst>
      <p:ext uri="{BB962C8B-B14F-4D97-AF65-F5344CB8AC3E}">
        <p14:creationId xmlns:p14="http://schemas.microsoft.com/office/powerpoint/2010/main" val="306764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400F68-98A8-003F-981F-70A554DD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F51D2-A178-8420-864E-21884765D7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3594"/>
            <a:ext cx="7580785" cy="7045187"/>
          </a:xfrm>
        </p:spPr>
      </p:pic>
    </p:spTree>
    <p:extLst>
      <p:ext uri="{BB962C8B-B14F-4D97-AF65-F5344CB8AC3E}">
        <p14:creationId xmlns:p14="http://schemas.microsoft.com/office/powerpoint/2010/main" val="239195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0AC8FA-13BA-3018-D7B1-361FA78C0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87388C-DBA4-87AB-E701-39ACEF500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04" y="-243408"/>
            <a:ext cx="5183327" cy="7108564"/>
          </a:xfrm>
        </p:spPr>
      </p:pic>
    </p:spTree>
    <p:extLst>
      <p:ext uri="{BB962C8B-B14F-4D97-AF65-F5344CB8AC3E}">
        <p14:creationId xmlns:p14="http://schemas.microsoft.com/office/powerpoint/2010/main" val="80642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3F6579-C3A4-4FFB-7BF6-62140E07E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DA87EB-7AC0-1061-4660-37B2FACE92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666694" cy="7552001"/>
          </a:xfrm>
        </p:spPr>
      </p:pic>
    </p:spTree>
    <p:extLst>
      <p:ext uri="{BB962C8B-B14F-4D97-AF65-F5344CB8AC3E}">
        <p14:creationId xmlns:p14="http://schemas.microsoft.com/office/powerpoint/2010/main" val="39149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1F47A-6ED3-DB63-5E60-777055AFC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627C34-A163-E01E-B5BE-319EF746C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403648"/>
            <a:ext cx="5688632" cy="12328979"/>
          </a:xfrm>
        </p:spPr>
      </p:pic>
    </p:spTree>
    <p:extLst>
      <p:ext uri="{BB962C8B-B14F-4D97-AF65-F5344CB8AC3E}">
        <p14:creationId xmlns:p14="http://schemas.microsoft.com/office/powerpoint/2010/main" val="408295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31E3B-D6EF-6ADB-4347-37DFFB915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296FECA-0E0B-3C66-6582-20D78DCA19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867137"/>
            <a:ext cx="7605815" cy="5590799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5803CC37-60A6-9FC4-0BD2-8EE3C5328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533813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D57D1F9-C3AC-D129-BF9D-62898B1D6E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5733256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0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8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N°30</dc:title>
  <dc:creator>Perroquet34740</dc:creator>
  <cp:lastModifiedBy>jean-louis BEYAERT</cp:lastModifiedBy>
  <cp:revision>4</cp:revision>
  <dcterms:created xsi:type="dcterms:W3CDTF">2024-04-18T17:44:23Z</dcterms:created>
  <dcterms:modified xsi:type="dcterms:W3CDTF">2024-04-18T18:25:25Z</dcterms:modified>
</cp:coreProperties>
</file>