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33D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5" autoAdjust="0"/>
    <p:restoredTop sz="94660"/>
  </p:normalViewPr>
  <p:slideViewPr>
    <p:cSldViewPr>
      <p:cViewPr varScale="1">
        <p:scale>
          <a:sx n="83" d="100"/>
          <a:sy n="83" d="100"/>
        </p:scale>
        <p:origin x="85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EA18B1-0BD0-456D-9FEB-9CA26A8BBF8F}" type="datetimeFigureOut">
              <a:rPr lang="fr-FR" smtClean="0"/>
              <a:t>14/04/2024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537830-CB36-4B57-A1C0-7A1D5A9B13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60960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8537830-CB36-4B57-A1C0-7A1D5A9B131D}" type="slidenum">
              <a:rPr lang="fr-FR" smtClean="0"/>
              <a:t>35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13485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A9290-4CF7-4E70-BD83-055C89093E87}" type="datetimeFigureOut">
              <a:rPr lang="fr-FR" smtClean="0"/>
              <a:t>14/04/2024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A99FA-8062-4838-927D-10A8C20DCF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13177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A9290-4CF7-4E70-BD83-055C89093E87}" type="datetimeFigureOut">
              <a:rPr lang="fr-FR" smtClean="0"/>
              <a:t>14/04/2024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A99FA-8062-4838-927D-10A8C20DCF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17627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A9290-4CF7-4E70-BD83-055C89093E87}" type="datetimeFigureOut">
              <a:rPr lang="fr-FR" smtClean="0"/>
              <a:t>14/04/2024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A99FA-8062-4838-927D-10A8C20DCF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11212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A9290-4CF7-4E70-BD83-055C89093E87}" type="datetimeFigureOut">
              <a:rPr lang="fr-FR" smtClean="0"/>
              <a:t>14/04/2024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A99FA-8062-4838-927D-10A8C20DCF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24332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A9290-4CF7-4E70-BD83-055C89093E87}" type="datetimeFigureOut">
              <a:rPr lang="fr-FR" smtClean="0"/>
              <a:t>14/04/2024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A99FA-8062-4838-927D-10A8C20DCF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83388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A9290-4CF7-4E70-BD83-055C89093E87}" type="datetimeFigureOut">
              <a:rPr lang="fr-FR" smtClean="0"/>
              <a:t>14/04/2024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A99FA-8062-4838-927D-10A8C20DCF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79741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A9290-4CF7-4E70-BD83-055C89093E87}" type="datetimeFigureOut">
              <a:rPr lang="fr-FR" smtClean="0"/>
              <a:t>14/04/2024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A99FA-8062-4838-927D-10A8C20DCF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4336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A9290-4CF7-4E70-BD83-055C89093E87}" type="datetimeFigureOut">
              <a:rPr lang="fr-FR" smtClean="0"/>
              <a:t>14/04/2024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A99FA-8062-4838-927D-10A8C20DCF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3351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A9290-4CF7-4E70-BD83-055C89093E87}" type="datetimeFigureOut">
              <a:rPr lang="fr-FR" smtClean="0"/>
              <a:t>14/04/2024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A99FA-8062-4838-927D-10A8C20DCF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8217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A9290-4CF7-4E70-BD83-055C89093E87}" type="datetimeFigureOut">
              <a:rPr lang="fr-FR" smtClean="0"/>
              <a:t>14/04/2024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A99FA-8062-4838-927D-10A8C20DCF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92894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A9290-4CF7-4E70-BD83-055C89093E87}" type="datetimeFigureOut">
              <a:rPr lang="fr-FR" smtClean="0"/>
              <a:t>14/04/2024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A99FA-8062-4838-927D-10A8C20DCF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57781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EA9290-4CF7-4E70-BD83-055C89093E87}" type="datetimeFigureOut">
              <a:rPr lang="fr-FR" smtClean="0"/>
              <a:t>14/04/2024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DA99FA-8062-4838-927D-10A8C20DCF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411680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69E3AA-41F0-DFBF-EC5F-EF1123D4E60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67A7FFD-6A0E-E6D6-D46E-AF20A624C0B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92692F2-8DC0-5905-3B52-2B483C3A6934}"/>
              </a:ext>
            </a:extLst>
          </p:cNvPr>
          <p:cNvSpPr/>
          <p:nvPr/>
        </p:nvSpPr>
        <p:spPr>
          <a:xfrm>
            <a:off x="1055440" y="620688"/>
            <a:ext cx="969331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33DA9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HUMOUR SEXY &amp; COQUIN N°29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1CB93079-4522-8EA1-4BF8-40B168BCF1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1844824"/>
            <a:ext cx="5044008" cy="4676216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DE9A1F62-681C-C922-9CC3-0AD737B7BDE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8368" y="4779700"/>
            <a:ext cx="2057400" cy="1466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5308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  <p:sndAc>
          <p:stSnd>
            <p:snd r:embed="rId2" name="sex-bomb Max Raabe.wav"/>
          </p:stSnd>
        </p:sndAc>
      </p:transition>
    </mc:Choice>
    <mc:Fallback>
      <p:transition spd="slow">
        <p:fade/>
        <p:sndAc>
          <p:stSnd>
            <p:snd r:embed="rId2" name="sex-bomb Max Raab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8F4FC5-5B49-B52D-AE4E-2DC235B255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AFDBB46-1BF0-F6FB-80A0-BD4505CD0C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21614500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611217-E921-D82B-EC7E-B09B5D5AE4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276BF1-1965-806F-9337-D976687506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016" y="116632"/>
            <a:ext cx="10039496" cy="7181028"/>
          </a:xfrm>
        </p:spPr>
      </p:pic>
    </p:spTree>
    <p:extLst>
      <p:ext uri="{BB962C8B-B14F-4D97-AF65-F5344CB8AC3E}">
        <p14:creationId xmlns:p14="http://schemas.microsoft.com/office/powerpoint/2010/main" val="38394730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C550F1-6B13-FECA-B053-4BDC162E5A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06A21AA-3855-99F5-FE25-BB784C4852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030" y="0"/>
            <a:ext cx="5089202" cy="6785603"/>
          </a:xfrm>
        </p:spPr>
      </p:pic>
    </p:spTree>
    <p:extLst>
      <p:ext uri="{BB962C8B-B14F-4D97-AF65-F5344CB8AC3E}">
        <p14:creationId xmlns:p14="http://schemas.microsoft.com/office/powerpoint/2010/main" val="15903814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58AF78-4A88-1F78-0903-289368C7E9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7FC2FAD-0699-33CF-B121-6A491B47FA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0"/>
            <a:ext cx="7808204" cy="6949302"/>
          </a:xfrm>
        </p:spPr>
      </p:pic>
    </p:spTree>
    <p:extLst>
      <p:ext uri="{BB962C8B-B14F-4D97-AF65-F5344CB8AC3E}">
        <p14:creationId xmlns:p14="http://schemas.microsoft.com/office/powerpoint/2010/main" val="3084125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4B8863-451B-6C52-C3B8-3EA802C998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737C30-2552-F641-7568-3AD419B91B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37606544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4876C7-C00D-5C29-7C86-A08E9DAB8C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2A04785-AA8C-10F1-31E0-8011B92933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260648"/>
            <a:ext cx="4551374" cy="6974161"/>
          </a:xfrm>
        </p:spPr>
      </p:pic>
    </p:spTree>
    <p:extLst>
      <p:ext uri="{BB962C8B-B14F-4D97-AF65-F5344CB8AC3E}">
        <p14:creationId xmlns:p14="http://schemas.microsoft.com/office/powerpoint/2010/main" val="8470084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430E79-C06B-B163-7F14-182E52707C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C84A2BE-40EA-D229-7833-18382C5F48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47811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2744537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C443E3-4BF7-8FC5-F057-5387F8FBAB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8D830D-E68F-C4E4-1B88-FF69A1E33B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190856"/>
            <a:ext cx="6451755" cy="6476288"/>
          </a:xfrm>
        </p:spPr>
      </p:pic>
    </p:spTree>
    <p:extLst>
      <p:ext uri="{BB962C8B-B14F-4D97-AF65-F5344CB8AC3E}">
        <p14:creationId xmlns:p14="http://schemas.microsoft.com/office/powerpoint/2010/main" val="48431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7FF731-AB64-5FB0-5A82-419EE25511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DC6EF4D-F22F-3D35-31C9-D8938C623D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77299" cy="6971624"/>
          </a:xfrm>
        </p:spPr>
      </p:pic>
    </p:spTree>
    <p:extLst>
      <p:ext uri="{BB962C8B-B14F-4D97-AF65-F5344CB8AC3E}">
        <p14:creationId xmlns:p14="http://schemas.microsoft.com/office/powerpoint/2010/main" val="9809722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E0239A-84FA-A658-0F8D-E799B61EF6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2F1433A-D691-EA2F-7631-7DF371174E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0"/>
            <a:ext cx="6284709" cy="6810427"/>
          </a:xfrm>
        </p:spPr>
      </p:pic>
    </p:spTree>
    <p:extLst>
      <p:ext uri="{BB962C8B-B14F-4D97-AF65-F5344CB8AC3E}">
        <p14:creationId xmlns:p14="http://schemas.microsoft.com/office/powerpoint/2010/main" val="1013300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417024-E9B0-846B-7AD4-4E53B20475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2439D45-0EA5-8C06-94CD-00EB261EBF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150418"/>
            <a:ext cx="5040560" cy="7088289"/>
          </a:xfrm>
        </p:spPr>
      </p:pic>
    </p:spTree>
    <p:extLst>
      <p:ext uri="{BB962C8B-B14F-4D97-AF65-F5344CB8AC3E}">
        <p14:creationId xmlns:p14="http://schemas.microsoft.com/office/powerpoint/2010/main" val="5099256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D3C1CC-8E5F-4CD2-A7F8-3DA560EA30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E94CEE8-883A-42F0-0A72-1FF4B35384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1179512"/>
            <a:ext cx="6746542" cy="8131766"/>
          </a:xfrm>
        </p:spPr>
      </p:pic>
    </p:spTree>
    <p:extLst>
      <p:ext uri="{BB962C8B-B14F-4D97-AF65-F5344CB8AC3E}">
        <p14:creationId xmlns:p14="http://schemas.microsoft.com/office/powerpoint/2010/main" val="30397047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7DAF73-E82B-0FEC-C4CC-DDDEC3EA89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30B838-55F1-C28A-603B-32B6A33D9C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125202"/>
            <a:ext cx="5688632" cy="7581238"/>
          </a:xfrm>
        </p:spPr>
      </p:pic>
    </p:spTree>
    <p:extLst>
      <p:ext uri="{BB962C8B-B14F-4D97-AF65-F5344CB8AC3E}">
        <p14:creationId xmlns:p14="http://schemas.microsoft.com/office/powerpoint/2010/main" val="32582864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71070E-892A-50FF-6350-2AFCA358C4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815D06B-86A5-19F7-5F4A-B6682ED176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35525"/>
            <a:ext cx="6350251" cy="6893525"/>
          </a:xfrm>
        </p:spPr>
      </p:pic>
    </p:spTree>
    <p:extLst>
      <p:ext uri="{BB962C8B-B14F-4D97-AF65-F5344CB8AC3E}">
        <p14:creationId xmlns:p14="http://schemas.microsoft.com/office/powerpoint/2010/main" val="8284187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DD5CD2-A441-66B6-985F-6715158DCA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A3BA95A-5C6C-C74C-7CF5-9D5945CE30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3928" y="-99392"/>
            <a:ext cx="7518456" cy="7589926"/>
          </a:xfrm>
        </p:spPr>
      </p:pic>
    </p:spTree>
    <p:extLst>
      <p:ext uri="{BB962C8B-B14F-4D97-AF65-F5344CB8AC3E}">
        <p14:creationId xmlns:p14="http://schemas.microsoft.com/office/powerpoint/2010/main" val="38028911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A66FD4-3CC9-F5EF-834C-08F2CC5E08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8CF7DEE-2862-70D0-2706-72654D3D04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-404476"/>
            <a:ext cx="10216897" cy="7666951"/>
          </a:xfrm>
        </p:spPr>
      </p:pic>
    </p:spTree>
    <p:extLst>
      <p:ext uri="{BB962C8B-B14F-4D97-AF65-F5344CB8AC3E}">
        <p14:creationId xmlns:p14="http://schemas.microsoft.com/office/powerpoint/2010/main" val="26052472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71E57E-32A4-EFDB-D966-6B0F383FA2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D7FE8C-17C1-EFC6-189F-1FF7F937D7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168762"/>
            <a:ext cx="8669816" cy="6520476"/>
          </a:xfrm>
        </p:spPr>
      </p:pic>
    </p:spTree>
    <p:extLst>
      <p:ext uri="{BB962C8B-B14F-4D97-AF65-F5344CB8AC3E}">
        <p14:creationId xmlns:p14="http://schemas.microsoft.com/office/powerpoint/2010/main" val="10985639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CE2BA8-4BE0-D45A-022C-A65039BEC8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84BB75-A3A1-1ED6-525A-3D4396A2D2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456907"/>
            <a:ext cx="9517022" cy="5944186"/>
          </a:xfrm>
        </p:spPr>
      </p:pic>
    </p:spTree>
    <p:extLst>
      <p:ext uri="{BB962C8B-B14F-4D97-AF65-F5344CB8AC3E}">
        <p14:creationId xmlns:p14="http://schemas.microsoft.com/office/powerpoint/2010/main" val="3312465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D6F821-6B68-7615-8F88-22EBDD8FCB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5FBD4C5-4CD0-3715-1D97-1B6E93A9A7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963488"/>
            <a:ext cx="5904656" cy="8352363"/>
          </a:xfrm>
        </p:spPr>
      </p:pic>
    </p:spTree>
    <p:extLst>
      <p:ext uri="{BB962C8B-B14F-4D97-AF65-F5344CB8AC3E}">
        <p14:creationId xmlns:p14="http://schemas.microsoft.com/office/powerpoint/2010/main" val="22227725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571FC3-D7B2-886B-A128-B9682E315B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A2C6A4C-5FB7-B152-8F0E-927A9AE988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1000526"/>
            <a:ext cx="6480720" cy="7897609"/>
          </a:xfrm>
        </p:spPr>
      </p:pic>
    </p:spTree>
    <p:extLst>
      <p:ext uri="{BB962C8B-B14F-4D97-AF65-F5344CB8AC3E}">
        <p14:creationId xmlns:p14="http://schemas.microsoft.com/office/powerpoint/2010/main" val="29848551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6F1CFA-BE71-6142-2901-D94C5DA48C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B9765C-1F1B-135F-970C-86C765DA41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-99392"/>
            <a:ext cx="8047627" cy="6800245"/>
          </a:xfrm>
        </p:spPr>
      </p:pic>
    </p:spTree>
    <p:extLst>
      <p:ext uri="{BB962C8B-B14F-4D97-AF65-F5344CB8AC3E}">
        <p14:creationId xmlns:p14="http://schemas.microsoft.com/office/powerpoint/2010/main" val="37364579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088A7B-CF55-9E55-B9B7-D856955395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81F6D41-893A-3BCC-90BE-13B10CD4BC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70" y="116632"/>
            <a:ext cx="6866757" cy="6814539"/>
          </a:xfrm>
        </p:spPr>
      </p:pic>
    </p:spTree>
    <p:extLst>
      <p:ext uri="{BB962C8B-B14F-4D97-AF65-F5344CB8AC3E}">
        <p14:creationId xmlns:p14="http://schemas.microsoft.com/office/powerpoint/2010/main" val="20634146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C8ED18-B9E0-7A57-0CFE-1669C493F4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1236DB-1679-C2EB-ADB0-D4CC452FFE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62758"/>
            <a:ext cx="5184576" cy="6751777"/>
          </a:xfrm>
        </p:spPr>
      </p:pic>
    </p:spTree>
    <p:extLst>
      <p:ext uri="{BB962C8B-B14F-4D97-AF65-F5344CB8AC3E}">
        <p14:creationId xmlns:p14="http://schemas.microsoft.com/office/powerpoint/2010/main" val="9045605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C3E747-78AA-349F-D7E2-39922CFB3D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2D8E2FB-2090-20F6-FE38-8E3CCFA1AE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25258"/>
            <a:ext cx="7599414" cy="6862349"/>
          </a:xfrm>
        </p:spPr>
      </p:pic>
    </p:spTree>
    <p:extLst>
      <p:ext uri="{BB962C8B-B14F-4D97-AF65-F5344CB8AC3E}">
        <p14:creationId xmlns:p14="http://schemas.microsoft.com/office/powerpoint/2010/main" val="4203567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A869DF-65B2-92C1-5C2D-2CC00687C9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EBBCD18-EA16-ABAD-7CFC-907D390852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210" y="0"/>
            <a:ext cx="5452038" cy="6775349"/>
          </a:xfrm>
        </p:spPr>
      </p:pic>
    </p:spTree>
    <p:extLst>
      <p:ext uri="{BB962C8B-B14F-4D97-AF65-F5344CB8AC3E}">
        <p14:creationId xmlns:p14="http://schemas.microsoft.com/office/powerpoint/2010/main" val="12688342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2925BA-7AF4-DD16-172B-873F80503B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91691E8-A30D-9732-D0FB-688ADE4F03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29237"/>
            <a:ext cx="5256584" cy="7005448"/>
          </a:xfrm>
        </p:spPr>
      </p:pic>
    </p:spTree>
    <p:extLst>
      <p:ext uri="{BB962C8B-B14F-4D97-AF65-F5344CB8AC3E}">
        <p14:creationId xmlns:p14="http://schemas.microsoft.com/office/powerpoint/2010/main" val="32701257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9572D4-8CE2-9D31-D42D-B78EC80289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8CED5F-CDAD-AAD4-A07A-9BD07B08D3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27158"/>
            <a:ext cx="6984776" cy="6692636"/>
          </a:xfrm>
        </p:spPr>
      </p:pic>
    </p:spTree>
    <p:extLst>
      <p:ext uri="{BB962C8B-B14F-4D97-AF65-F5344CB8AC3E}">
        <p14:creationId xmlns:p14="http://schemas.microsoft.com/office/powerpoint/2010/main" val="4622011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80FE69-8089-D230-FB82-B64023BE28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B052EE-7EA9-1210-8E09-D5B8D61FCB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302" y="0"/>
            <a:ext cx="6672002" cy="6783203"/>
          </a:xfrm>
        </p:spPr>
      </p:pic>
    </p:spTree>
    <p:extLst>
      <p:ext uri="{BB962C8B-B14F-4D97-AF65-F5344CB8AC3E}">
        <p14:creationId xmlns:p14="http://schemas.microsoft.com/office/powerpoint/2010/main" val="25809409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7D8C0E-AF87-7D97-8565-5BCE762CF4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9456CE-FE4B-4074-E928-E33225D454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314" y="-99392"/>
            <a:ext cx="6981006" cy="6981006"/>
          </a:xfrm>
        </p:spPr>
      </p:pic>
    </p:spTree>
    <p:extLst>
      <p:ext uri="{BB962C8B-B14F-4D97-AF65-F5344CB8AC3E}">
        <p14:creationId xmlns:p14="http://schemas.microsoft.com/office/powerpoint/2010/main" val="20896211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1F51AD-8008-44FA-83D9-9606726BC5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4319F35-3F78-054D-473A-3388818CDD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148220"/>
            <a:ext cx="9281577" cy="6561560"/>
          </a:xfrm>
        </p:spPr>
      </p:pic>
    </p:spTree>
    <p:extLst>
      <p:ext uri="{BB962C8B-B14F-4D97-AF65-F5344CB8AC3E}">
        <p14:creationId xmlns:p14="http://schemas.microsoft.com/office/powerpoint/2010/main" val="34932704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FF9ABE-33F2-4458-CF97-41D0BD39FA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649A09C-E878-A04B-EBAA-7A07AF9E53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0"/>
            <a:ext cx="7287101" cy="7079294"/>
          </a:xfrm>
        </p:spPr>
      </p:pic>
    </p:spTree>
    <p:extLst>
      <p:ext uri="{BB962C8B-B14F-4D97-AF65-F5344CB8AC3E}">
        <p14:creationId xmlns:p14="http://schemas.microsoft.com/office/powerpoint/2010/main" val="29488144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D73CED-EA65-BD57-FC0C-414764FD50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4E70D2-7BE5-6175-79BF-73EA2E30BF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241574"/>
            <a:ext cx="5256584" cy="7554373"/>
          </a:xfrm>
        </p:spPr>
      </p:pic>
    </p:spTree>
    <p:extLst>
      <p:ext uri="{BB962C8B-B14F-4D97-AF65-F5344CB8AC3E}">
        <p14:creationId xmlns:p14="http://schemas.microsoft.com/office/powerpoint/2010/main" val="16570383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06A889-7C52-F1C7-DB6B-78A7F4818B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B6D73E5-7AA3-D3FC-B681-6D691D01F4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103162"/>
            <a:ext cx="4680520" cy="7020780"/>
          </a:xfrm>
        </p:spPr>
      </p:pic>
    </p:spTree>
    <p:extLst>
      <p:ext uri="{BB962C8B-B14F-4D97-AF65-F5344CB8AC3E}">
        <p14:creationId xmlns:p14="http://schemas.microsoft.com/office/powerpoint/2010/main" val="33159113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A8A734-FA6E-C20E-352A-76454650EC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A490DC76-F9D3-D203-DA85-EB01668E6A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102168"/>
            <a:ext cx="5400600" cy="6940696"/>
          </a:xfrm>
        </p:spPr>
      </p:pic>
    </p:spTree>
    <p:extLst>
      <p:ext uri="{BB962C8B-B14F-4D97-AF65-F5344CB8AC3E}">
        <p14:creationId xmlns:p14="http://schemas.microsoft.com/office/powerpoint/2010/main" val="3023461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F83BAA-97D6-EF50-DAAF-53E0C12A1C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617978-3F30-5E1C-6D3A-DF32FB8246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0"/>
            <a:ext cx="6967605" cy="6768909"/>
          </a:xfrm>
        </p:spPr>
      </p:pic>
    </p:spTree>
    <p:extLst>
      <p:ext uri="{BB962C8B-B14F-4D97-AF65-F5344CB8AC3E}">
        <p14:creationId xmlns:p14="http://schemas.microsoft.com/office/powerpoint/2010/main" val="4893658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5D62CC-21FC-EE81-805F-BE4ABC8B7A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29131AB-81ED-97F4-1EDD-7AED8E1197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963488"/>
            <a:ext cx="5805380" cy="8211933"/>
          </a:xfrm>
        </p:spPr>
      </p:pic>
    </p:spTree>
    <p:extLst>
      <p:ext uri="{BB962C8B-B14F-4D97-AF65-F5344CB8AC3E}">
        <p14:creationId xmlns:p14="http://schemas.microsoft.com/office/powerpoint/2010/main" val="14441500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578BEF-13D9-3976-8572-235BE04EAE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2840C9-6128-9CB7-7562-F657E21306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211010"/>
            <a:ext cx="9103940" cy="6435980"/>
          </a:xfrm>
        </p:spPr>
      </p:pic>
    </p:spTree>
    <p:extLst>
      <p:ext uri="{BB962C8B-B14F-4D97-AF65-F5344CB8AC3E}">
        <p14:creationId xmlns:p14="http://schemas.microsoft.com/office/powerpoint/2010/main" val="3404353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0D0954-CF5E-D1F6-9A0E-811048F3A0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C330D0-8978-A33A-AFEF-7CF38B3081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3769" y="-675456"/>
            <a:ext cx="6124462" cy="7859340"/>
          </a:xfrm>
        </p:spPr>
      </p:pic>
    </p:spTree>
    <p:extLst>
      <p:ext uri="{BB962C8B-B14F-4D97-AF65-F5344CB8AC3E}">
        <p14:creationId xmlns:p14="http://schemas.microsoft.com/office/powerpoint/2010/main" val="4114159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555403-8399-070B-362D-2DC8E3F336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1760DC0-7FB3-48EF-0DD7-6E7116B65A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77850"/>
            <a:ext cx="10515600" cy="5915025"/>
          </a:xfrm>
        </p:spPr>
      </p:pic>
    </p:spTree>
    <p:extLst>
      <p:ext uri="{BB962C8B-B14F-4D97-AF65-F5344CB8AC3E}">
        <p14:creationId xmlns:p14="http://schemas.microsoft.com/office/powerpoint/2010/main" val="38631118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1E1A08-A3A2-CD8B-BFD0-9E54326CC0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59E340D-0B9F-9DF7-73BA-2A30552B8F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2547664"/>
            <a:ext cx="5832648" cy="12641105"/>
          </a:xfrm>
        </p:spPr>
      </p:pic>
    </p:spTree>
    <p:extLst>
      <p:ext uri="{BB962C8B-B14F-4D97-AF65-F5344CB8AC3E}">
        <p14:creationId xmlns:p14="http://schemas.microsoft.com/office/powerpoint/2010/main" val="27274560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968169-0959-F658-8F87-C0E5372C09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8A9899-7C8B-EF28-3B58-E553C0E8FD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9586" y="0"/>
            <a:ext cx="6998781" cy="7596594"/>
          </a:xfrm>
        </p:spPr>
      </p:pic>
    </p:spTree>
    <p:extLst>
      <p:ext uri="{BB962C8B-B14F-4D97-AF65-F5344CB8AC3E}">
        <p14:creationId xmlns:p14="http://schemas.microsoft.com/office/powerpoint/2010/main" val="2810899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F52929-66E7-208F-4080-62EFCD19BF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FB9A7AD-6C5A-BFD3-C3F9-B58BC29217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-3267744"/>
            <a:ext cx="8856984" cy="11716640"/>
          </a:xfrm>
        </p:spPr>
      </p:pic>
    </p:spTree>
    <p:extLst>
      <p:ext uri="{BB962C8B-B14F-4D97-AF65-F5344CB8AC3E}">
        <p14:creationId xmlns:p14="http://schemas.microsoft.com/office/powerpoint/2010/main" val="29736724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7B4C81-BCA9-8AED-CE73-A1CBAA69F6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C9AF15F-7EB2-1904-62D2-DE51EC0621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1971600"/>
            <a:ext cx="7200799" cy="9322708"/>
          </a:xfrm>
        </p:spPr>
      </p:pic>
    </p:spTree>
    <p:extLst>
      <p:ext uri="{BB962C8B-B14F-4D97-AF65-F5344CB8AC3E}">
        <p14:creationId xmlns:p14="http://schemas.microsoft.com/office/powerpoint/2010/main" val="9497180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C55039-D721-3B53-4AFA-1EAF5F5890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C57E78-514D-292D-4298-E97DEC2919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-819472"/>
            <a:ext cx="8430586" cy="7804402"/>
          </a:xfrm>
        </p:spPr>
      </p:pic>
    </p:spTree>
    <p:extLst>
      <p:ext uri="{BB962C8B-B14F-4D97-AF65-F5344CB8AC3E}">
        <p14:creationId xmlns:p14="http://schemas.microsoft.com/office/powerpoint/2010/main" val="1554455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B5F074-33E0-D18B-1315-5B73E52C94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AC67B0-E141-A9E1-4A3E-20AD3C077C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08" y="236130"/>
            <a:ext cx="10285755" cy="6385740"/>
          </a:xfrm>
        </p:spPr>
      </p:pic>
    </p:spTree>
    <p:extLst>
      <p:ext uri="{BB962C8B-B14F-4D97-AF65-F5344CB8AC3E}">
        <p14:creationId xmlns:p14="http://schemas.microsoft.com/office/powerpoint/2010/main" val="14800960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4C8B5A-73BE-908F-86AD-4C823BBBE7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AEFD67-7FC1-703C-07A2-07EDBF9D53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728" y="-80712"/>
            <a:ext cx="4176464" cy="6963422"/>
          </a:xfrm>
        </p:spPr>
      </p:pic>
    </p:spTree>
    <p:extLst>
      <p:ext uri="{BB962C8B-B14F-4D97-AF65-F5344CB8AC3E}">
        <p14:creationId xmlns:p14="http://schemas.microsoft.com/office/powerpoint/2010/main" val="36557807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75DFD9-9684-1579-30A4-331CD0C6A9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CB5AF3-CD52-C224-801E-B10E0BACE46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976704"/>
            <a:ext cx="6264696" cy="8491880"/>
          </a:xfrm>
        </p:spPr>
      </p:pic>
    </p:spTree>
    <p:extLst>
      <p:ext uri="{BB962C8B-B14F-4D97-AF65-F5344CB8AC3E}">
        <p14:creationId xmlns:p14="http://schemas.microsoft.com/office/powerpoint/2010/main" val="37066814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F2B64F-DD42-2193-52BA-759428781A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54D310F-B290-DD6C-7318-98771AC05D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71486"/>
            <a:ext cx="7850698" cy="6921699"/>
          </a:xfrm>
        </p:spPr>
      </p:pic>
    </p:spTree>
    <p:extLst>
      <p:ext uri="{BB962C8B-B14F-4D97-AF65-F5344CB8AC3E}">
        <p14:creationId xmlns:p14="http://schemas.microsoft.com/office/powerpoint/2010/main" val="12092412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BCB740-72CC-FF0C-B1FF-3CD023A17C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18B5B0-F821-41BF-6754-88DED6C7B6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5279" y="-171400"/>
            <a:ext cx="7021441" cy="6904417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6A3F046E-96B8-11CC-F76A-F3C3C788B2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0401" y="5724618"/>
            <a:ext cx="946795" cy="768257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2A51EC31-4453-056C-3487-19B21BEECD9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76" y="5624784"/>
            <a:ext cx="1800200" cy="101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5901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25</TotalTime>
  <Words>8</Words>
  <Application>Microsoft Office PowerPoint</Application>
  <PresentationFormat>Grand écran</PresentationFormat>
  <Paragraphs>2</Paragraphs>
  <Slides>50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&amp; coquin N°29</dc:title>
  <dc:creator>Perroquet34740</dc:creator>
  <cp:lastModifiedBy>jean-louis BEYAERT</cp:lastModifiedBy>
  <cp:revision>3</cp:revision>
  <dcterms:created xsi:type="dcterms:W3CDTF">2024-04-14T15:17:24Z</dcterms:created>
  <dcterms:modified xsi:type="dcterms:W3CDTF">2024-04-14T15:43:21Z</dcterms:modified>
</cp:coreProperties>
</file>