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4660"/>
  </p:normalViewPr>
  <p:slideViewPr>
    <p:cSldViewPr>
      <p:cViewPr varScale="1">
        <p:scale>
          <a:sx n="79" d="100"/>
          <a:sy n="79" d="100"/>
        </p:scale>
        <p:origin x="1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731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43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571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667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591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372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420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249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769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81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0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DD987-C18C-4D2A-9B8A-0910FAF00E01}" type="datetimeFigureOut">
              <a:rPr lang="fr-FR" smtClean="0"/>
              <a:t>26/05/2024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7511F-44CA-404B-A076-D4BAC9BAA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330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43117-1F7D-145A-4D2E-CF06FE129D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FFF10FD-1EC6-6E0B-E642-E7D43D2374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1574BF6-EDE8-04F5-8D5E-B0EEB01604CA}"/>
              </a:ext>
            </a:extLst>
          </p:cNvPr>
          <p:cNvSpPr/>
          <p:nvPr/>
        </p:nvSpPr>
        <p:spPr>
          <a:xfrm>
            <a:off x="839416" y="836712"/>
            <a:ext cx="99093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3399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N°28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3399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7C3BE23-A48D-772C-A5E0-B61F99EE56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9" y="1731058"/>
            <a:ext cx="4925622" cy="456646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638E1C4-8CA7-6A15-58DA-A94BC159CA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4797152"/>
            <a:ext cx="1609725" cy="14287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31381DB-AB6E-3CA4-BA78-58E46354E9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58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CA722-DCA0-9739-543D-319A555C2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C8833-4363-FD1F-04B4-F60A346D6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555307" cy="6837302"/>
          </a:xfrm>
        </p:spPr>
      </p:pic>
    </p:spTree>
    <p:extLst>
      <p:ext uri="{BB962C8B-B14F-4D97-AF65-F5344CB8AC3E}">
        <p14:creationId xmlns:p14="http://schemas.microsoft.com/office/powerpoint/2010/main" val="207298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CC6A46-F59D-F9F6-31BB-5B36B3124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158026-E92A-A2C1-0176-7C0961A68C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489" y="-69626"/>
            <a:ext cx="6337022" cy="6939402"/>
          </a:xfrm>
        </p:spPr>
      </p:pic>
    </p:spTree>
    <p:extLst>
      <p:ext uri="{BB962C8B-B14F-4D97-AF65-F5344CB8AC3E}">
        <p14:creationId xmlns:p14="http://schemas.microsoft.com/office/powerpoint/2010/main" val="461470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0D653D-E9EC-B234-7697-50A32F787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4F7B94-B3FD-FE67-6686-705D863294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6256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271344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C0213-87E2-DBB2-A927-3C655FFD9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4CCE3-DD26-45CA-90B1-8F8061F3E1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76672"/>
            <a:ext cx="10225136" cy="6273393"/>
          </a:xfrm>
        </p:spPr>
      </p:pic>
    </p:spTree>
    <p:extLst>
      <p:ext uri="{BB962C8B-B14F-4D97-AF65-F5344CB8AC3E}">
        <p14:creationId xmlns:p14="http://schemas.microsoft.com/office/powerpoint/2010/main" val="2632991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431279-FF2A-0B7E-3452-538516A90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D3FC1-3137-A2C3-FCD5-556D18097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652" y="0"/>
            <a:ext cx="5586695" cy="6962931"/>
          </a:xfrm>
        </p:spPr>
      </p:pic>
    </p:spTree>
    <p:extLst>
      <p:ext uri="{BB962C8B-B14F-4D97-AF65-F5344CB8AC3E}">
        <p14:creationId xmlns:p14="http://schemas.microsoft.com/office/powerpoint/2010/main" val="237607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479AB-9460-D0CC-C5D3-4E67744E7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5AFEF6-7921-CDAA-DA95-EF27D87B3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854" y="0"/>
            <a:ext cx="7056291" cy="7002632"/>
          </a:xfrm>
        </p:spPr>
      </p:pic>
    </p:spTree>
    <p:extLst>
      <p:ext uri="{BB962C8B-B14F-4D97-AF65-F5344CB8AC3E}">
        <p14:creationId xmlns:p14="http://schemas.microsoft.com/office/powerpoint/2010/main" val="14432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548DE4-F478-2D2D-BAD4-B9251AD08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CC733F-3BD1-0148-D7D3-F6EA1BCDD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6522"/>
            <a:ext cx="6659319" cy="7051044"/>
          </a:xfrm>
        </p:spPr>
      </p:pic>
    </p:spTree>
    <p:extLst>
      <p:ext uri="{BB962C8B-B14F-4D97-AF65-F5344CB8AC3E}">
        <p14:creationId xmlns:p14="http://schemas.microsoft.com/office/powerpoint/2010/main" val="2860552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854DB7-ADE6-6222-5049-C9C33EFC4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92A962-E267-ED38-BA38-0821C49896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99518"/>
            <a:ext cx="5986719" cy="7057036"/>
          </a:xfrm>
        </p:spPr>
      </p:pic>
    </p:spTree>
    <p:extLst>
      <p:ext uri="{BB962C8B-B14F-4D97-AF65-F5344CB8AC3E}">
        <p14:creationId xmlns:p14="http://schemas.microsoft.com/office/powerpoint/2010/main" val="1276599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10C965-254F-A067-AB5C-E1147469D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6FFB5F-12DE-DDDB-EE34-54617F5BF6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3360"/>
            <a:ext cx="6323642" cy="7641068"/>
          </a:xfrm>
        </p:spPr>
      </p:pic>
    </p:spTree>
    <p:extLst>
      <p:ext uri="{BB962C8B-B14F-4D97-AF65-F5344CB8AC3E}">
        <p14:creationId xmlns:p14="http://schemas.microsoft.com/office/powerpoint/2010/main" val="3873193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6B2EDF-4D10-5A1B-B43C-6871546E2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1B4ED8-5D23-7B54-996F-D14AFAC4B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491" y="532459"/>
            <a:ext cx="9711018" cy="5960416"/>
          </a:xfrm>
        </p:spPr>
      </p:pic>
    </p:spTree>
    <p:extLst>
      <p:ext uri="{BB962C8B-B14F-4D97-AF65-F5344CB8AC3E}">
        <p14:creationId xmlns:p14="http://schemas.microsoft.com/office/powerpoint/2010/main" val="1325533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CD76D8-51B5-AC0A-4478-4023B21B6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3FF2D2-2584-C7FB-297E-E90F021F74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417" y="0"/>
            <a:ext cx="4473791" cy="6880793"/>
          </a:xfrm>
        </p:spPr>
      </p:pic>
    </p:spTree>
    <p:extLst>
      <p:ext uri="{BB962C8B-B14F-4D97-AF65-F5344CB8AC3E}">
        <p14:creationId xmlns:p14="http://schemas.microsoft.com/office/powerpoint/2010/main" val="3735673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C155E-5678-506D-DF5D-8D6F6F764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4B5615-08CE-688A-43C0-4A1CD110C8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477"/>
            <a:ext cx="7428019" cy="6861477"/>
          </a:xfrm>
        </p:spPr>
      </p:pic>
    </p:spTree>
    <p:extLst>
      <p:ext uri="{BB962C8B-B14F-4D97-AF65-F5344CB8AC3E}">
        <p14:creationId xmlns:p14="http://schemas.microsoft.com/office/powerpoint/2010/main" val="2546971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45C9BC-7733-4303-42F4-513BF997B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8E4D47-9FE0-52A7-C176-A1F9A42938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44446"/>
            <a:ext cx="8784976" cy="6369108"/>
          </a:xfrm>
        </p:spPr>
      </p:pic>
    </p:spTree>
    <p:extLst>
      <p:ext uri="{BB962C8B-B14F-4D97-AF65-F5344CB8AC3E}">
        <p14:creationId xmlns:p14="http://schemas.microsoft.com/office/powerpoint/2010/main" val="303774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0C043-A3A7-7D41-3827-AF13E2926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B52938-0855-5A3B-5E50-7267A125B8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952" y="-99392"/>
            <a:ext cx="6666096" cy="7489854"/>
          </a:xfrm>
        </p:spPr>
      </p:pic>
    </p:spTree>
    <p:extLst>
      <p:ext uri="{BB962C8B-B14F-4D97-AF65-F5344CB8AC3E}">
        <p14:creationId xmlns:p14="http://schemas.microsoft.com/office/powerpoint/2010/main" val="3985877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88B3E-3F5E-B356-9260-B086F8A8C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AE935B-7EE1-90C4-B289-425B0FB376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8304623" cy="7778061"/>
          </a:xfrm>
        </p:spPr>
      </p:pic>
    </p:spTree>
    <p:extLst>
      <p:ext uri="{BB962C8B-B14F-4D97-AF65-F5344CB8AC3E}">
        <p14:creationId xmlns:p14="http://schemas.microsoft.com/office/powerpoint/2010/main" val="1074564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28D07-5D95-A21F-3278-851664E19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D5BB63-CA96-4ADD-ACEE-AB3B446EE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31440"/>
            <a:ext cx="5543662" cy="7588283"/>
          </a:xfrm>
        </p:spPr>
      </p:pic>
    </p:spTree>
    <p:extLst>
      <p:ext uri="{BB962C8B-B14F-4D97-AF65-F5344CB8AC3E}">
        <p14:creationId xmlns:p14="http://schemas.microsoft.com/office/powerpoint/2010/main" val="776812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C7A1F-61B1-CB4E-D611-32FB6007C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6CFB04-4A4A-B16B-1161-85041D122C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32943"/>
            <a:ext cx="6768752" cy="6701401"/>
          </a:xfrm>
        </p:spPr>
      </p:pic>
    </p:spTree>
    <p:extLst>
      <p:ext uri="{BB962C8B-B14F-4D97-AF65-F5344CB8AC3E}">
        <p14:creationId xmlns:p14="http://schemas.microsoft.com/office/powerpoint/2010/main" val="2987516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8915F9-508C-A952-6025-F9A5F9EB1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FF7F5-D3B5-6AAA-E09F-3AFDEECD1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93596"/>
            <a:ext cx="4680519" cy="7004415"/>
          </a:xfrm>
        </p:spPr>
      </p:pic>
    </p:spTree>
    <p:extLst>
      <p:ext uri="{BB962C8B-B14F-4D97-AF65-F5344CB8AC3E}">
        <p14:creationId xmlns:p14="http://schemas.microsoft.com/office/powerpoint/2010/main" val="935193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909465-C0D9-0E43-5E03-9530DBCD7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B5FB4F-81B0-1364-DE13-8113CB64D0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899592"/>
            <a:ext cx="6457405" cy="8975546"/>
          </a:xfrm>
        </p:spPr>
      </p:pic>
    </p:spTree>
    <p:extLst>
      <p:ext uri="{BB962C8B-B14F-4D97-AF65-F5344CB8AC3E}">
        <p14:creationId xmlns:p14="http://schemas.microsoft.com/office/powerpoint/2010/main" val="3459272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CEF46-3FCC-F05F-33A7-371B178E9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69A6A7-FCCE-6F76-9F34-ADE5D5D8B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819472"/>
            <a:ext cx="8824482" cy="8248974"/>
          </a:xfrm>
        </p:spPr>
      </p:pic>
    </p:spTree>
    <p:extLst>
      <p:ext uri="{BB962C8B-B14F-4D97-AF65-F5344CB8AC3E}">
        <p14:creationId xmlns:p14="http://schemas.microsoft.com/office/powerpoint/2010/main" val="1515426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068FB-0F5A-89A2-D7F3-95760017F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D4CB3F-E388-F4FC-29D1-BD5598F121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111094" cy="6962383"/>
          </a:xfrm>
        </p:spPr>
      </p:pic>
    </p:spTree>
    <p:extLst>
      <p:ext uri="{BB962C8B-B14F-4D97-AF65-F5344CB8AC3E}">
        <p14:creationId xmlns:p14="http://schemas.microsoft.com/office/powerpoint/2010/main" val="2411630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836DF-4303-C45A-3420-F05AEAB4D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CF7745-A33A-9810-3476-43EE55C86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7557" y="-12662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2973186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E8D307-517E-A488-DEAE-571E10D00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CA284E-A388-F574-7662-5B62AE0C64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6484105" cy="7658394"/>
          </a:xfrm>
        </p:spPr>
      </p:pic>
    </p:spTree>
    <p:extLst>
      <p:ext uri="{BB962C8B-B14F-4D97-AF65-F5344CB8AC3E}">
        <p14:creationId xmlns:p14="http://schemas.microsoft.com/office/powerpoint/2010/main" val="2039342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1DC6CA-3F67-5572-5E5B-5D3B9E3A9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5C96CA-77ED-1A43-4408-43DDE92137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490" y="54237"/>
            <a:ext cx="8135019" cy="6749525"/>
          </a:xfrm>
        </p:spPr>
      </p:pic>
    </p:spTree>
    <p:extLst>
      <p:ext uri="{BB962C8B-B14F-4D97-AF65-F5344CB8AC3E}">
        <p14:creationId xmlns:p14="http://schemas.microsoft.com/office/powerpoint/2010/main" val="319339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918C5-9205-5945-3DD0-65FFF9C64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2D8F5A7-ACC5-E370-FB30-7FE7A2EC9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98" y="0"/>
            <a:ext cx="7522093" cy="7536394"/>
          </a:xfrm>
        </p:spPr>
      </p:pic>
    </p:spTree>
    <p:extLst>
      <p:ext uri="{BB962C8B-B14F-4D97-AF65-F5344CB8AC3E}">
        <p14:creationId xmlns:p14="http://schemas.microsoft.com/office/powerpoint/2010/main" val="1927004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B6F9B-C52B-C667-EABE-C74ACB992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BF6B06-47D9-985B-2E20-42C4CD75B8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6066744" cy="6986654"/>
          </a:xfrm>
        </p:spPr>
      </p:pic>
    </p:spTree>
    <p:extLst>
      <p:ext uri="{BB962C8B-B14F-4D97-AF65-F5344CB8AC3E}">
        <p14:creationId xmlns:p14="http://schemas.microsoft.com/office/powerpoint/2010/main" val="734143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F0EC01-5752-B13A-5933-80C2B101D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61DEE7-91EF-D7B6-1ABC-7A0B72490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341" y="-1179512"/>
            <a:ext cx="9789318" cy="9789318"/>
          </a:xfrm>
        </p:spPr>
      </p:pic>
    </p:spTree>
    <p:extLst>
      <p:ext uri="{BB962C8B-B14F-4D97-AF65-F5344CB8AC3E}">
        <p14:creationId xmlns:p14="http://schemas.microsoft.com/office/powerpoint/2010/main" val="2314089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D69220-3379-1320-4DE5-83FD4B235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E71EDF-93D9-30F6-8A35-30BA78DC55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891480"/>
            <a:ext cx="7041535" cy="8177268"/>
          </a:xfrm>
        </p:spPr>
      </p:pic>
    </p:spTree>
    <p:extLst>
      <p:ext uri="{BB962C8B-B14F-4D97-AF65-F5344CB8AC3E}">
        <p14:creationId xmlns:p14="http://schemas.microsoft.com/office/powerpoint/2010/main" val="3685919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8B240-10D8-4691-A3DD-F7F12DADA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F3873F-7461-0AC4-DDF0-FF5CB693D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94043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3843065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8719A-F290-71F7-977F-6497C401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D53BFD-2D46-5572-FCFE-F98E6BF8B8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056" y="-53971"/>
            <a:ext cx="6497888" cy="6911971"/>
          </a:xfrm>
        </p:spPr>
      </p:pic>
    </p:spTree>
    <p:extLst>
      <p:ext uri="{BB962C8B-B14F-4D97-AF65-F5344CB8AC3E}">
        <p14:creationId xmlns:p14="http://schemas.microsoft.com/office/powerpoint/2010/main" val="425770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1A07BC-954E-B87C-E491-46ACA6FC8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76AABD-0AEE-6E49-3B97-4D64B1EBF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60273"/>
            <a:ext cx="8587928" cy="6440946"/>
          </a:xfrm>
        </p:spPr>
      </p:pic>
    </p:spTree>
    <p:extLst>
      <p:ext uri="{BB962C8B-B14F-4D97-AF65-F5344CB8AC3E}">
        <p14:creationId xmlns:p14="http://schemas.microsoft.com/office/powerpoint/2010/main" val="2524118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CD060-4A53-5761-E1B1-82E72F6FF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1B05C8-FF33-AE85-EFD2-62D9C41CB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40" y="1196752"/>
            <a:ext cx="10309172" cy="5071781"/>
          </a:xfrm>
        </p:spPr>
      </p:pic>
    </p:spTree>
    <p:extLst>
      <p:ext uri="{BB962C8B-B14F-4D97-AF65-F5344CB8AC3E}">
        <p14:creationId xmlns:p14="http://schemas.microsoft.com/office/powerpoint/2010/main" val="1873732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CBBA2-12AA-B691-9379-D2EDAE5BC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ED3AD8-34AF-6561-6F62-B3A7C2389C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85" y="0"/>
            <a:ext cx="5613230" cy="6709041"/>
          </a:xfrm>
        </p:spPr>
      </p:pic>
    </p:spTree>
    <p:extLst>
      <p:ext uri="{BB962C8B-B14F-4D97-AF65-F5344CB8AC3E}">
        <p14:creationId xmlns:p14="http://schemas.microsoft.com/office/powerpoint/2010/main" val="845866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47092-2035-378D-F7CF-499420DD2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A3EC75-CAF6-B028-2678-F59DF0A108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082" y="0"/>
            <a:ext cx="5960198" cy="6932871"/>
          </a:xfrm>
        </p:spPr>
      </p:pic>
    </p:spTree>
    <p:extLst>
      <p:ext uri="{BB962C8B-B14F-4D97-AF65-F5344CB8AC3E}">
        <p14:creationId xmlns:p14="http://schemas.microsoft.com/office/powerpoint/2010/main" val="3683267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59AD9-EA6B-F3E5-E441-BEBFB9A45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AA95D-434F-A8F3-FF9E-57CD3DF19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33373"/>
            <a:ext cx="8623556" cy="6591254"/>
          </a:xfrm>
        </p:spPr>
      </p:pic>
    </p:spTree>
    <p:extLst>
      <p:ext uri="{BB962C8B-B14F-4D97-AF65-F5344CB8AC3E}">
        <p14:creationId xmlns:p14="http://schemas.microsoft.com/office/powerpoint/2010/main" val="4284100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A4EDB-FC5F-BC72-0081-75E233DD1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2EB4CE-5278-D36A-1F5B-6E11B2DD78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388" y="-459432"/>
            <a:ext cx="5700884" cy="7818357"/>
          </a:xfrm>
        </p:spPr>
      </p:pic>
    </p:spTree>
    <p:extLst>
      <p:ext uri="{BB962C8B-B14F-4D97-AF65-F5344CB8AC3E}">
        <p14:creationId xmlns:p14="http://schemas.microsoft.com/office/powerpoint/2010/main" val="2656081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0B6993-13B8-E1FC-DB0B-295D8FDE1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C8C3B-FBD1-0961-858A-4E2CE71F2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6936" y="-387424"/>
            <a:ext cx="6341392" cy="8211877"/>
          </a:xfrm>
        </p:spPr>
      </p:pic>
    </p:spTree>
    <p:extLst>
      <p:ext uri="{BB962C8B-B14F-4D97-AF65-F5344CB8AC3E}">
        <p14:creationId xmlns:p14="http://schemas.microsoft.com/office/powerpoint/2010/main" val="511042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633CC-8CDC-72CF-3825-FA4DE65BA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E4A1DB-B669-86C8-E263-96D0C561F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814" y="0"/>
            <a:ext cx="5127426" cy="6914411"/>
          </a:xfrm>
        </p:spPr>
      </p:pic>
    </p:spTree>
    <p:extLst>
      <p:ext uri="{BB962C8B-B14F-4D97-AF65-F5344CB8AC3E}">
        <p14:creationId xmlns:p14="http://schemas.microsoft.com/office/powerpoint/2010/main" val="383121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3416E-4B7C-EF1E-10CD-4F11A5844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5FDE0C-9FF7-C17C-A207-30DCE30CBD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57344"/>
            <a:ext cx="8589897" cy="6543311"/>
          </a:xfrm>
        </p:spPr>
      </p:pic>
    </p:spTree>
    <p:extLst>
      <p:ext uri="{BB962C8B-B14F-4D97-AF65-F5344CB8AC3E}">
        <p14:creationId xmlns:p14="http://schemas.microsoft.com/office/powerpoint/2010/main" val="2495446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91515D-49F5-4647-1131-CB2A66E9B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28502-2E22-6BAC-2586-27C6DD27E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5655"/>
            <a:ext cx="6337385" cy="6903655"/>
          </a:xfrm>
        </p:spPr>
      </p:pic>
    </p:spTree>
    <p:extLst>
      <p:ext uri="{BB962C8B-B14F-4D97-AF65-F5344CB8AC3E}">
        <p14:creationId xmlns:p14="http://schemas.microsoft.com/office/powerpoint/2010/main" val="380976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B598D-3358-1FBE-B1D8-3A24DCC04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B6581D-FC5E-ACDB-3FDC-93151FC1A5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24652"/>
            <a:ext cx="7706090" cy="6904657"/>
          </a:xfrm>
        </p:spPr>
      </p:pic>
    </p:spTree>
    <p:extLst>
      <p:ext uri="{BB962C8B-B14F-4D97-AF65-F5344CB8AC3E}">
        <p14:creationId xmlns:p14="http://schemas.microsoft.com/office/powerpoint/2010/main" val="428867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587A8-7EFA-8AD2-E4D8-30F4BD8F9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1B12F-3961-1C0C-A9A9-472B8441C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426" y="135434"/>
            <a:ext cx="8165148" cy="6587132"/>
          </a:xfrm>
        </p:spPr>
      </p:pic>
    </p:spTree>
    <p:extLst>
      <p:ext uri="{BB962C8B-B14F-4D97-AF65-F5344CB8AC3E}">
        <p14:creationId xmlns:p14="http://schemas.microsoft.com/office/powerpoint/2010/main" val="1876451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D006B-CAD3-5DAB-EC95-F50F764A5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C05FD-7A20-FA4D-9CFC-526BAD0B1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320"/>
            <a:ext cx="7487425" cy="6822781"/>
          </a:xfrm>
        </p:spPr>
      </p:pic>
    </p:spTree>
    <p:extLst>
      <p:ext uri="{BB962C8B-B14F-4D97-AF65-F5344CB8AC3E}">
        <p14:creationId xmlns:p14="http://schemas.microsoft.com/office/powerpoint/2010/main" val="4260474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CD537-E672-036F-EB73-0B27108A7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E53DB-7233-6E39-4343-D3DE509BD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4" y="0"/>
            <a:ext cx="4735449" cy="6968134"/>
          </a:xfrm>
        </p:spPr>
      </p:pic>
    </p:spTree>
    <p:extLst>
      <p:ext uri="{BB962C8B-B14F-4D97-AF65-F5344CB8AC3E}">
        <p14:creationId xmlns:p14="http://schemas.microsoft.com/office/powerpoint/2010/main" val="830463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BBA53-BC0D-FE05-A8BB-3D19D34E0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30191A-E26E-CBAD-B66F-F362CA3D8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121" y="-99392"/>
            <a:ext cx="4599087" cy="6916118"/>
          </a:xfrm>
        </p:spPr>
      </p:pic>
    </p:spTree>
    <p:extLst>
      <p:ext uri="{BB962C8B-B14F-4D97-AF65-F5344CB8AC3E}">
        <p14:creationId xmlns:p14="http://schemas.microsoft.com/office/powerpoint/2010/main" val="51192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26128-D275-1496-3B1E-FE3160A0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DB64A-2852-EC39-1CEF-3B52D9902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91" y="0"/>
            <a:ext cx="6964737" cy="6945444"/>
          </a:xfrm>
        </p:spPr>
      </p:pic>
    </p:spTree>
    <p:extLst>
      <p:ext uri="{BB962C8B-B14F-4D97-AF65-F5344CB8AC3E}">
        <p14:creationId xmlns:p14="http://schemas.microsoft.com/office/powerpoint/2010/main" val="283980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E05A91-F76E-3915-E49C-34989B2DF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E80568-4705-CA72-DE1A-81D58FB53A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35" y="365125"/>
            <a:ext cx="9550761" cy="6827836"/>
          </a:xfrm>
        </p:spPr>
      </p:pic>
    </p:spTree>
    <p:extLst>
      <p:ext uri="{BB962C8B-B14F-4D97-AF65-F5344CB8AC3E}">
        <p14:creationId xmlns:p14="http://schemas.microsoft.com/office/powerpoint/2010/main" val="1236583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E8637-79B4-8FBF-48F6-6F47DD9AA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5A989A-12E9-1D58-E34F-13C5CAF0E0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965" y="201213"/>
            <a:ext cx="7930069" cy="6455573"/>
          </a:xfrm>
        </p:spPr>
      </p:pic>
    </p:spTree>
    <p:extLst>
      <p:ext uri="{BB962C8B-B14F-4D97-AF65-F5344CB8AC3E}">
        <p14:creationId xmlns:p14="http://schemas.microsoft.com/office/powerpoint/2010/main" val="309260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314BAC-E0ED-42A4-787C-3940BED34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07E199-1090-908A-8C5B-6B07F5805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2824"/>
            <a:ext cx="5469266" cy="691439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72BE984-1737-A81D-EFB0-7C7CE35FC9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3046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21339CD-6F79-1F94-8EF8-2F426C9C55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19" y="5515934"/>
            <a:ext cx="1725558" cy="97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62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prestig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43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N°28</dc:title>
  <dc:creator>Perroquet34740</dc:creator>
  <cp:lastModifiedBy>jean-louis BEYAERT</cp:lastModifiedBy>
  <cp:revision>4</cp:revision>
  <dcterms:created xsi:type="dcterms:W3CDTF">2024-05-26T19:08:19Z</dcterms:created>
  <dcterms:modified xsi:type="dcterms:W3CDTF">2024-05-26T19:51:24Z</dcterms:modified>
</cp:coreProperties>
</file>