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77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482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52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2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927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658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224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714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318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770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1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868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579B8-50B5-4E06-BBD9-54494152C4FC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DD5D3-A729-41BE-A67C-E831BB9E65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946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C8449-1F9B-B67E-6C51-7E54EDC710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92DF96-67F8-F7F3-31FB-1EA7B56A93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DA316B-BF49-6988-9AAC-126979FD9EFF}"/>
              </a:ext>
            </a:extLst>
          </p:cNvPr>
          <p:cNvSpPr/>
          <p:nvPr/>
        </p:nvSpPr>
        <p:spPr>
          <a:xfrm>
            <a:off x="1271464" y="620688"/>
            <a:ext cx="95742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HUMOUR SEXY ET COQUIN N°27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1DC715D-39D8-7E90-238B-73935CD29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321571"/>
            <a:ext cx="2057400" cy="14668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EB96D80-2BA1-C53D-5980-C331DF0BEE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576514"/>
            <a:ext cx="3413250" cy="460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38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19970-C177-11F3-05B0-D30C1DD6B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746BC5-9C99-68B3-1A79-92B925989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75118"/>
            <a:ext cx="8595195" cy="6117757"/>
          </a:xfrm>
        </p:spPr>
      </p:pic>
    </p:spTree>
    <p:extLst>
      <p:ext uri="{BB962C8B-B14F-4D97-AF65-F5344CB8AC3E}">
        <p14:creationId xmlns:p14="http://schemas.microsoft.com/office/powerpoint/2010/main" val="1881931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DEE15-1C77-7CD8-B30A-A12DC794E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DB4007-D4C5-7FA4-B6F5-A8021376F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329" y="14833"/>
            <a:ext cx="6919342" cy="6858000"/>
          </a:xfrm>
        </p:spPr>
      </p:pic>
    </p:spTree>
    <p:extLst>
      <p:ext uri="{BB962C8B-B14F-4D97-AF65-F5344CB8AC3E}">
        <p14:creationId xmlns:p14="http://schemas.microsoft.com/office/powerpoint/2010/main" val="119656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1242DD-51AC-86CC-3774-58B5BBBB9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EE09AD-FE2D-09B1-8556-A676F0C0B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4769"/>
            <a:ext cx="5184576" cy="6912769"/>
          </a:xfrm>
        </p:spPr>
      </p:pic>
    </p:spTree>
    <p:extLst>
      <p:ext uri="{BB962C8B-B14F-4D97-AF65-F5344CB8AC3E}">
        <p14:creationId xmlns:p14="http://schemas.microsoft.com/office/powerpoint/2010/main" val="1161883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513FD-1960-F20D-2491-5163106B1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26FE2-6874-DCC9-97D6-0931DBC42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234" y="0"/>
            <a:ext cx="7385109" cy="6890093"/>
          </a:xfrm>
        </p:spPr>
      </p:pic>
    </p:spTree>
    <p:extLst>
      <p:ext uri="{BB962C8B-B14F-4D97-AF65-F5344CB8AC3E}">
        <p14:creationId xmlns:p14="http://schemas.microsoft.com/office/powerpoint/2010/main" val="4291755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B889F-2821-4D13-66B7-CACADCBF2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0B3803-B49C-AC98-0FD2-1272448BF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28" y="0"/>
            <a:ext cx="4717996" cy="6987299"/>
          </a:xfrm>
        </p:spPr>
      </p:pic>
    </p:spTree>
    <p:extLst>
      <p:ext uri="{BB962C8B-B14F-4D97-AF65-F5344CB8AC3E}">
        <p14:creationId xmlns:p14="http://schemas.microsoft.com/office/powerpoint/2010/main" val="45185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2B048-B12D-A242-2368-2C6E8A211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D249CB-E7E2-1BFA-F695-A61223676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100999" cy="6858000"/>
          </a:xfrm>
        </p:spPr>
      </p:pic>
    </p:spTree>
    <p:extLst>
      <p:ext uri="{BB962C8B-B14F-4D97-AF65-F5344CB8AC3E}">
        <p14:creationId xmlns:p14="http://schemas.microsoft.com/office/powerpoint/2010/main" val="326055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A6039-16C5-0185-8685-07C13DA3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156879-52E3-A99B-665A-10AA0CFC7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20229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106279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4AC39-9174-3FE2-BF5E-FB71FD675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24C0F8-B90E-3C9A-C65B-43FA9EA83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149843" cy="6892567"/>
          </a:xfrm>
        </p:spPr>
      </p:pic>
    </p:spTree>
    <p:extLst>
      <p:ext uri="{BB962C8B-B14F-4D97-AF65-F5344CB8AC3E}">
        <p14:creationId xmlns:p14="http://schemas.microsoft.com/office/powerpoint/2010/main" val="4146678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751A4-DC15-0200-FDE0-B0E8CDCCD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60A232-83F4-6230-BF54-C45B5198BF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395771" cy="6824691"/>
          </a:xfrm>
        </p:spPr>
      </p:pic>
    </p:spTree>
    <p:extLst>
      <p:ext uri="{BB962C8B-B14F-4D97-AF65-F5344CB8AC3E}">
        <p14:creationId xmlns:p14="http://schemas.microsoft.com/office/powerpoint/2010/main" val="2724422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CAE29-271C-3792-03B0-ACF228DEE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86EF33-5484-5454-6E5A-51410B6EE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271" y="0"/>
            <a:ext cx="4843961" cy="7033388"/>
          </a:xfrm>
        </p:spPr>
      </p:pic>
    </p:spTree>
    <p:extLst>
      <p:ext uri="{BB962C8B-B14F-4D97-AF65-F5344CB8AC3E}">
        <p14:creationId xmlns:p14="http://schemas.microsoft.com/office/powerpoint/2010/main" val="229659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241201-8A43-921E-C159-0C0957377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97FA29-567C-0026-F6CE-926201649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96" y="0"/>
            <a:ext cx="7132440" cy="6946998"/>
          </a:xfrm>
        </p:spPr>
      </p:pic>
    </p:spTree>
    <p:extLst>
      <p:ext uri="{BB962C8B-B14F-4D97-AF65-F5344CB8AC3E}">
        <p14:creationId xmlns:p14="http://schemas.microsoft.com/office/powerpoint/2010/main" val="214706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323555-3AAA-ED24-28FA-6009921FB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1174E7-6B30-13D8-6336-5F3A156A8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5562"/>
            <a:ext cx="5616624" cy="6979883"/>
          </a:xfrm>
        </p:spPr>
      </p:pic>
    </p:spTree>
    <p:extLst>
      <p:ext uri="{BB962C8B-B14F-4D97-AF65-F5344CB8AC3E}">
        <p14:creationId xmlns:p14="http://schemas.microsoft.com/office/powerpoint/2010/main" val="2245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F8ABDB-9117-76FC-9D12-FD589780E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0D8802-44E0-FD38-4941-8248BCCA2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8316"/>
            <a:ext cx="7165111" cy="6741368"/>
          </a:xfrm>
        </p:spPr>
      </p:pic>
    </p:spTree>
    <p:extLst>
      <p:ext uri="{BB962C8B-B14F-4D97-AF65-F5344CB8AC3E}">
        <p14:creationId xmlns:p14="http://schemas.microsoft.com/office/powerpoint/2010/main" val="1010961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E9C05-A231-3445-6670-BA4B011FA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0D2C2-5088-1B75-0859-A184E8362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048" y="0"/>
            <a:ext cx="4653279" cy="6858000"/>
          </a:xfrm>
        </p:spPr>
      </p:pic>
    </p:spTree>
    <p:extLst>
      <p:ext uri="{BB962C8B-B14F-4D97-AF65-F5344CB8AC3E}">
        <p14:creationId xmlns:p14="http://schemas.microsoft.com/office/powerpoint/2010/main" val="2378382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6834E7-9741-1F1D-356E-3959D2A6F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8D11AA-5B5D-F65C-495F-5B4B8E218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563" y="0"/>
            <a:ext cx="5080882" cy="6858000"/>
          </a:xfrm>
        </p:spPr>
      </p:pic>
    </p:spTree>
    <p:extLst>
      <p:ext uri="{BB962C8B-B14F-4D97-AF65-F5344CB8AC3E}">
        <p14:creationId xmlns:p14="http://schemas.microsoft.com/office/powerpoint/2010/main" val="2840651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8778C-566B-5A36-478C-C4A93B9C2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E2A02A-78E0-E49A-D2DB-5189E4C7D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368527" cy="6858000"/>
          </a:xfrm>
        </p:spPr>
      </p:pic>
    </p:spTree>
    <p:extLst>
      <p:ext uri="{BB962C8B-B14F-4D97-AF65-F5344CB8AC3E}">
        <p14:creationId xmlns:p14="http://schemas.microsoft.com/office/powerpoint/2010/main" val="411169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CCB661-DC46-2E2F-6AD4-0E2DB3D41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7E513-A28F-04A3-6FCA-EC64ADBA0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417" y="-963488"/>
            <a:ext cx="7003919" cy="8737834"/>
          </a:xfrm>
        </p:spPr>
      </p:pic>
    </p:spTree>
    <p:extLst>
      <p:ext uri="{BB962C8B-B14F-4D97-AF65-F5344CB8AC3E}">
        <p14:creationId xmlns:p14="http://schemas.microsoft.com/office/powerpoint/2010/main" val="66864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57532-C8FC-97D7-B234-52F39F8BB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21A48-560B-5C4F-96A8-5856C8141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4768"/>
            <a:ext cx="7310052" cy="6912768"/>
          </a:xfrm>
        </p:spPr>
      </p:pic>
    </p:spTree>
    <p:extLst>
      <p:ext uri="{BB962C8B-B14F-4D97-AF65-F5344CB8AC3E}">
        <p14:creationId xmlns:p14="http://schemas.microsoft.com/office/powerpoint/2010/main" val="213520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6B635E-CC49-5B65-6629-871B0D704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CA6C39-2AF0-E1D5-CA29-C7955A659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8539"/>
            <a:ext cx="9455096" cy="6257049"/>
          </a:xfrm>
        </p:spPr>
      </p:pic>
    </p:spTree>
    <p:extLst>
      <p:ext uri="{BB962C8B-B14F-4D97-AF65-F5344CB8AC3E}">
        <p14:creationId xmlns:p14="http://schemas.microsoft.com/office/powerpoint/2010/main" val="33315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1C687-7E55-3F72-1283-11D97F89D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49FE02-7E08-D430-98AA-547D3E209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906" y="0"/>
            <a:ext cx="7612445" cy="6853959"/>
          </a:xfrm>
        </p:spPr>
      </p:pic>
    </p:spTree>
    <p:extLst>
      <p:ext uri="{BB962C8B-B14F-4D97-AF65-F5344CB8AC3E}">
        <p14:creationId xmlns:p14="http://schemas.microsoft.com/office/powerpoint/2010/main" val="917699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7FEEEE-985F-2A0B-ECD5-019E8099D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CE36CF-4B1F-8DB5-7A46-2305F4747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92787" cy="6892910"/>
          </a:xfrm>
        </p:spPr>
      </p:pic>
    </p:spTree>
    <p:extLst>
      <p:ext uri="{BB962C8B-B14F-4D97-AF65-F5344CB8AC3E}">
        <p14:creationId xmlns:p14="http://schemas.microsoft.com/office/powerpoint/2010/main" val="253605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5A190-25BE-63D9-5AD6-55255CF44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4ECFC-F0B1-FB4B-5F47-D1C14BEBB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506870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B19C8-2D45-ECC6-3A33-6B3F075CF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C8E12-302C-94CD-9105-430EA82D0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56" y="116632"/>
            <a:ext cx="5050384" cy="6788255"/>
          </a:xfrm>
        </p:spPr>
      </p:pic>
    </p:spTree>
    <p:extLst>
      <p:ext uri="{BB962C8B-B14F-4D97-AF65-F5344CB8AC3E}">
        <p14:creationId xmlns:p14="http://schemas.microsoft.com/office/powerpoint/2010/main" val="424284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288AF-CCE7-4F64-CC32-2BB16DC4D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662829-07D2-A63B-242C-A7370795C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50" y="0"/>
            <a:ext cx="4743773" cy="6959080"/>
          </a:xfrm>
        </p:spPr>
      </p:pic>
    </p:spTree>
    <p:extLst>
      <p:ext uri="{BB962C8B-B14F-4D97-AF65-F5344CB8AC3E}">
        <p14:creationId xmlns:p14="http://schemas.microsoft.com/office/powerpoint/2010/main" val="387580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A5153-384E-DE67-BECF-AF3DCEC5E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EBACF-B234-703A-846B-9E7B51C1C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789" y="0"/>
            <a:ext cx="9106011" cy="7461448"/>
          </a:xfrm>
        </p:spPr>
      </p:pic>
    </p:spTree>
    <p:extLst>
      <p:ext uri="{BB962C8B-B14F-4D97-AF65-F5344CB8AC3E}">
        <p14:creationId xmlns:p14="http://schemas.microsoft.com/office/powerpoint/2010/main" val="1617863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2E646-BBB2-555A-2F04-968BD9BDF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F547A-7512-5413-5608-1A0229E57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1949294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FF124-FAFB-A5C6-AA4D-E169EA830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321BD-0EB7-1455-AA91-C4FB52E51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883" y="-99392"/>
            <a:ext cx="5439373" cy="7114619"/>
          </a:xfrm>
        </p:spPr>
      </p:pic>
    </p:spTree>
    <p:extLst>
      <p:ext uri="{BB962C8B-B14F-4D97-AF65-F5344CB8AC3E}">
        <p14:creationId xmlns:p14="http://schemas.microsoft.com/office/powerpoint/2010/main" val="3880590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F0B84-3048-D61C-DA99-76658322D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E63402-96BA-3593-6815-970D3EB8C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37" y="0"/>
            <a:ext cx="4822687" cy="6875911"/>
          </a:xfrm>
        </p:spPr>
      </p:pic>
    </p:spTree>
    <p:extLst>
      <p:ext uri="{BB962C8B-B14F-4D97-AF65-F5344CB8AC3E}">
        <p14:creationId xmlns:p14="http://schemas.microsoft.com/office/powerpoint/2010/main" val="1337184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F0886C-BDD2-783C-08E4-CCCE4BB3B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8B380B-FD28-39A6-5D1F-DD7044ED8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968280" cy="7317432"/>
          </a:xfrm>
        </p:spPr>
      </p:pic>
    </p:spTree>
    <p:extLst>
      <p:ext uri="{BB962C8B-B14F-4D97-AF65-F5344CB8AC3E}">
        <p14:creationId xmlns:p14="http://schemas.microsoft.com/office/powerpoint/2010/main" val="146062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286E2E-78C9-F288-D704-1DD44C145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32DEFE-A5A5-3F6D-441F-6986F2A3E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00442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62CB4-4A77-FC95-1199-ED795917E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A3DD00-D9FD-1597-F650-A8918023C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29"/>
            <a:ext cx="5256584" cy="7435640"/>
          </a:xfrm>
        </p:spPr>
      </p:pic>
    </p:spTree>
    <p:extLst>
      <p:ext uri="{BB962C8B-B14F-4D97-AF65-F5344CB8AC3E}">
        <p14:creationId xmlns:p14="http://schemas.microsoft.com/office/powerpoint/2010/main" val="1168912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360642-2127-C321-4D24-8B701BD16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B07CBA-15D8-651E-7280-60173840C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40324"/>
            <a:ext cx="5048041" cy="6900269"/>
          </a:xfrm>
        </p:spPr>
      </p:pic>
    </p:spTree>
    <p:extLst>
      <p:ext uri="{BB962C8B-B14F-4D97-AF65-F5344CB8AC3E}">
        <p14:creationId xmlns:p14="http://schemas.microsoft.com/office/powerpoint/2010/main" val="3678588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36A98-F86A-797F-9B42-CA1D4FF36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F98725-774D-F31A-F5B1-AA6645021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43408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1004079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58272-8E95-7F7C-0E66-8F0D1350A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516B71-C175-6D41-5F27-8176CA812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97220"/>
            <a:ext cx="8176097" cy="5916315"/>
          </a:xfrm>
        </p:spPr>
      </p:pic>
    </p:spTree>
    <p:extLst>
      <p:ext uri="{BB962C8B-B14F-4D97-AF65-F5344CB8AC3E}">
        <p14:creationId xmlns:p14="http://schemas.microsoft.com/office/powerpoint/2010/main" val="1610636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495EC-6643-00A7-4D7E-7DE438CC7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59990-B7AC-8CCF-784F-77A20CB8A6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85613"/>
            <a:ext cx="8095230" cy="6772387"/>
          </a:xfrm>
        </p:spPr>
      </p:pic>
    </p:spTree>
    <p:extLst>
      <p:ext uri="{BB962C8B-B14F-4D97-AF65-F5344CB8AC3E}">
        <p14:creationId xmlns:p14="http://schemas.microsoft.com/office/powerpoint/2010/main" val="65983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DFE4E0-C617-EC15-3E9B-4967F72DD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BC17C-551B-A2C7-31C1-52980232E1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11793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3FADB-E3AE-6C21-0498-8EF602371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2A3B4F-B36C-1D31-4309-7DED2C959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2559178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B4595-E87A-F361-7388-599D76DF7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97F3A1-F3AF-18F4-3EF7-8CCBE8D6BA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680071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8AA341-27A7-D925-A099-B5B95A43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647B3E-EECE-58B6-FC30-B62BB5DE1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41888"/>
            <a:ext cx="4464496" cy="6942629"/>
          </a:xfrm>
        </p:spPr>
      </p:pic>
    </p:spTree>
    <p:extLst>
      <p:ext uri="{BB962C8B-B14F-4D97-AF65-F5344CB8AC3E}">
        <p14:creationId xmlns:p14="http://schemas.microsoft.com/office/powerpoint/2010/main" val="3052107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4B3C04-1714-363E-3390-682C2636A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CBCBC2-9D12-9E60-2371-0ADC646DB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708" y="0"/>
            <a:ext cx="5659555" cy="6897209"/>
          </a:xfrm>
        </p:spPr>
      </p:pic>
    </p:spTree>
    <p:extLst>
      <p:ext uri="{BB962C8B-B14F-4D97-AF65-F5344CB8AC3E}">
        <p14:creationId xmlns:p14="http://schemas.microsoft.com/office/powerpoint/2010/main" val="869490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649C6-6CB4-7DA5-46A6-DAB244EE0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743C3F-2CD6-7099-C27E-07A9C7A6F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24702"/>
            <a:ext cx="5743162" cy="7307404"/>
          </a:xfrm>
        </p:spPr>
      </p:pic>
    </p:spTree>
    <p:extLst>
      <p:ext uri="{BB962C8B-B14F-4D97-AF65-F5344CB8AC3E}">
        <p14:creationId xmlns:p14="http://schemas.microsoft.com/office/powerpoint/2010/main" val="2892575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F4CFC-00E9-3D5E-8904-34366E054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EF9A92-5065-307F-0DE7-E792F3D62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13376" cy="6813376"/>
          </a:xfrm>
        </p:spPr>
      </p:pic>
    </p:spTree>
    <p:extLst>
      <p:ext uri="{BB962C8B-B14F-4D97-AF65-F5344CB8AC3E}">
        <p14:creationId xmlns:p14="http://schemas.microsoft.com/office/powerpoint/2010/main" val="3020510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1E74F-D57B-1F13-221C-A4747D838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CE721-0D88-4E21-106B-9A2C503E3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252137" cy="6858000"/>
          </a:xfrm>
        </p:spPr>
      </p:pic>
    </p:spTree>
    <p:extLst>
      <p:ext uri="{BB962C8B-B14F-4D97-AF65-F5344CB8AC3E}">
        <p14:creationId xmlns:p14="http://schemas.microsoft.com/office/powerpoint/2010/main" val="381417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C1730-586B-709E-2C7C-C6296CC0D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174EC2-3EE9-F5F6-8A80-08C441038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736031" cy="6957392"/>
          </a:xfrm>
        </p:spPr>
      </p:pic>
    </p:spTree>
    <p:extLst>
      <p:ext uri="{BB962C8B-B14F-4D97-AF65-F5344CB8AC3E}">
        <p14:creationId xmlns:p14="http://schemas.microsoft.com/office/powerpoint/2010/main" val="37174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BDF9E-31C8-3A81-0B9A-0E04D318E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BA55FCD-90B3-181F-0251-7B024EC96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797" y="0"/>
            <a:ext cx="6093424" cy="6858000"/>
          </a:xfrm>
        </p:spPr>
      </p:pic>
    </p:spTree>
    <p:extLst>
      <p:ext uri="{BB962C8B-B14F-4D97-AF65-F5344CB8AC3E}">
        <p14:creationId xmlns:p14="http://schemas.microsoft.com/office/powerpoint/2010/main" val="1799913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3814B-3CE9-D489-5D6E-663283D2A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3374F6-7C2C-E958-9639-0A5934384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7287"/>
            <a:ext cx="7655785" cy="6826408"/>
          </a:xfrm>
        </p:spPr>
      </p:pic>
    </p:spTree>
    <p:extLst>
      <p:ext uri="{BB962C8B-B14F-4D97-AF65-F5344CB8AC3E}">
        <p14:creationId xmlns:p14="http://schemas.microsoft.com/office/powerpoint/2010/main" val="763975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69690F-3362-8DC5-789B-BFD36395A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270072-87B7-ADFC-8D15-E85D1DB918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651" y="-243408"/>
            <a:ext cx="6190436" cy="7560840"/>
          </a:xfrm>
        </p:spPr>
      </p:pic>
    </p:spTree>
    <p:extLst>
      <p:ext uri="{BB962C8B-B14F-4D97-AF65-F5344CB8AC3E}">
        <p14:creationId xmlns:p14="http://schemas.microsoft.com/office/powerpoint/2010/main" val="2474000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A536EA-E3EC-4B34-CCB6-44FBB261B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0561D-647A-6E90-6513-8CA3E4BFDC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28588" cy="7101408"/>
          </a:xfrm>
        </p:spPr>
      </p:pic>
    </p:spTree>
    <p:extLst>
      <p:ext uri="{BB962C8B-B14F-4D97-AF65-F5344CB8AC3E}">
        <p14:creationId xmlns:p14="http://schemas.microsoft.com/office/powerpoint/2010/main" val="345946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3E96A3-9B1E-29A3-8AE6-51A545040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1D434-C25B-DC1A-F7FC-DF89E815AD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20" y="116632"/>
            <a:ext cx="6103168" cy="675293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4D9135E-0487-33B2-6628-0C3E91ED9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208" y="550774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C889928-8078-2FB7-211E-7820CA11BA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60769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46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et coquin N°27</dc:title>
  <dc:creator>Perroquet34740</dc:creator>
  <cp:lastModifiedBy>jean-louis BEYAERT</cp:lastModifiedBy>
  <cp:revision>4</cp:revision>
  <dcterms:created xsi:type="dcterms:W3CDTF">2024-03-22T16:34:38Z</dcterms:created>
  <dcterms:modified xsi:type="dcterms:W3CDTF">2024-03-22T19:13:36Z</dcterms:modified>
</cp:coreProperties>
</file>