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820B6-5635-4708-B0F9-0404C897F30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3D727-A5E3-4A99-8CF4-49A507A65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28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820B6-5635-4708-B0F9-0404C897F30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3D727-A5E3-4A99-8CF4-49A507A65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016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820B6-5635-4708-B0F9-0404C897F30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3D727-A5E3-4A99-8CF4-49A507A65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7148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820B6-5635-4708-B0F9-0404C897F30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3D727-A5E3-4A99-8CF4-49A507A65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2929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820B6-5635-4708-B0F9-0404C897F30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3D727-A5E3-4A99-8CF4-49A507A65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1348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820B6-5635-4708-B0F9-0404C897F30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3D727-A5E3-4A99-8CF4-49A507A65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3031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820B6-5635-4708-B0F9-0404C897F30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3D727-A5E3-4A99-8CF4-49A507A65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627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820B6-5635-4708-B0F9-0404C897F30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3D727-A5E3-4A99-8CF4-49A507A65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290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820B6-5635-4708-B0F9-0404C897F30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3D727-A5E3-4A99-8CF4-49A507A65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366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820B6-5635-4708-B0F9-0404C897F30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3D727-A5E3-4A99-8CF4-49A507A65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094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820B6-5635-4708-B0F9-0404C897F30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3D727-A5E3-4A99-8CF4-49A507A65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633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820B6-5635-4708-B0F9-0404C897F30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3D727-A5E3-4A99-8CF4-49A507A65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26838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37D3DE-6968-5786-AE1B-7CB2101C1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6410" y="-1557090"/>
            <a:ext cx="9144000" cy="23876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73A924A-D179-1ED0-DF78-EF3709CB59D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B8BFDC9-F243-EDE0-5F5C-0548E51BDD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830510"/>
            <a:ext cx="6477588" cy="600526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7BBE28A-BA06-BB8F-00D1-2C1EA6FABE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300" y="5002212"/>
            <a:ext cx="2057400" cy="14668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93024F9-5744-D287-C664-D10EA6BD9546}"/>
              </a:ext>
            </a:extLst>
          </p:cNvPr>
          <p:cNvSpPr/>
          <p:nvPr/>
        </p:nvSpPr>
        <p:spPr>
          <a:xfrm>
            <a:off x="1055440" y="22226"/>
            <a:ext cx="96933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&amp; COQUIN N°26</a:t>
            </a:r>
          </a:p>
        </p:txBody>
      </p:sp>
    </p:spTree>
    <p:extLst>
      <p:ext uri="{BB962C8B-B14F-4D97-AF65-F5344CB8AC3E}">
        <p14:creationId xmlns:p14="http://schemas.microsoft.com/office/powerpoint/2010/main" val="1737270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  <p:sndAc>
          <p:stSnd loop="1">
            <p:snd r:embed="rId2" name="Sex Bomb Tom John.wav"/>
          </p:stSnd>
        </p:sndAc>
      </p:transition>
    </mc:Choice>
    <mc:Fallback>
      <p:transition spd="slow">
        <p:fade/>
        <p:sndAc>
          <p:stSnd loop="1">
            <p:snd r:embed="rId2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E5E7B2-E2D6-0242-85D1-AAAB285D2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0A18E6-8E33-3037-A2A7-4E7481848F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361" y="0"/>
            <a:ext cx="6527799" cy="6858000"/>
          </a:xfrm>
        </p:spPr>
      </p:pic>
    </p:spTree>
    <p:extLst>
      <p:ext uri="{BB962C8B-B14F-4D97-AF65-F5344CB8AC3E}">
        <p14:creationId xmlns:p14="http://schemas.microsoft.com/office/powerpoint/2010/main" val="543047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E44098-3B5E-3081-D7C0-53F618861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8B81BE-BB28-C141-6C36-E76F4FA3B2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974" y="0"/>
            <a:ext cx="6516780" cy="7173416"/>
          </a:xfrm>
        </p:spPr>
      </p:pic>
    </p:spTree>
    <p:extLst>
      <p:ext uri="{BB962C8B-B14F-4D97-AF65-F5344CB8AC3E}">
        <p14:creationId xmlns:p14="http://schemas.microsoft.com/office/powerpoint/2010/main" val="3706651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E2087F-9310-0193-A7C4-C6425EB94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5EC6DB-1ADE-1923-C2DB-44B58E14B7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06372"/>
            <a:ext cx="7353403" cy="7087787"/>
          </a:xfrm>
        </p:spPr>
      </p:pic>
    </p:spTree>
    <p:extLst>
      <p:ext uri="{BB962C8B-B14F-4D97-AF65-F5344CB8AC3E}">
        <p14:creationId xmlns:p14="http://schemas.microsoft.com/office/powerpoint/2010/main" val="3115695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B0F098-BECC-414D-9D0F-E716CD7AB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B30FCF-4347-670C-B270-5B5491CFBE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827" y="116632"/>
            <a:ext cx="6563485" cy="6789813"/>
          </a:xfrm>
        </p:spPr>
      </p:pic>
    </p:spTree>
    <p:extLst>
      <p:ext uri="{BB962C8B-B14F-4D97-AF65-F5344CB8AC3E}">
        <p14:creationId xmlns:p14="http://schemas.microsoft.com/office/powerpoint/2010/main" val="3299397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7E130C-1009-555A-3091-65FCA6389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D4298E-1F3A-7478-E1AD-752E3D4FDC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65125"/>
            <a:ext cx="8827231" cy="5988323"/>
          </a:xfrm>
        </p:spPr>
      </p:pic>
    </p:spTree>
    <p:extLst>
      <p:ext uri="{BB962C8B-B14F-4D97-AF65-F5344CB8AC3E}">
        <p14:creationId xmlns:p14="http://schemas.microsoft.com/office/powerpoint/2010/main" val="2958042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A63364-8207-D2FE-5E63-5F1F5F8E8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EB6071-91F4-5838-2345-C52D072DA7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65125"/>
            <a:ext cx="8487429" cy="6176963"/>
          </a:xfrm>
        </p:spPr>
      </p:pic>
    </p:spTree>
    <p:extLst>
      <p:ext uri="{BB962C8B-B14F-4D97-AF65-F5344CB8AC3E}">
        <p14:creationId xmlns:p14="http://schemas.microsoft.com/office/powerpoint/2010/main" val="3018883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AB91DA-0782-9DDF-C234-6C49FB467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408D95-185F-5FF3-7507-FE5FB7FEEF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60324"/>
            <a:ext cx="7913076" cy="6858000"/>
          </a:xfrm>
        </p:spPr>
      </p:pic>
    </p:spTree>
    <p:extLst>
      <p:ext uri="{BB962C8B-B14F-4D97-AF65-F5344CB8AC3E}">
        <p14:creationId xmlns:p14="http://schemas.microsoft.com/office/powerpoint/2010/main" val="78835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5C6C45-A614-93B4-80E7-A1D869CD4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7F0A9D-8956-1F03-C0B4-6C2DB0D10C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520" y="-99392"/>
            <a:ext cx="4814696" cy="6878138"/>
          </a:xfrm>
        </p:spPr>
      </p:pic>
    </p:spTree>
    <p:extLst>
      <p:ext uri="{BB962C8B-B14F-4D97-AF65-F5344CB8AC3E}">
        <p14:creationId xmlns:p14="http://schemas.microsoft.com/office/powerpoint/2010/main" val="403036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2C759B-2924-EE15-82D2-AA44EF831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011E15-E6EC-859E-6453-EA60D83057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314" y="0"/>
            <a:ext cx="5166926" cy="6876139"/>
          </a:xfrm>
        </p:spPr>
      </p:pic>
    </p:spTree>
    <p:extLst>
      <p:ext uri="{BB962C8B-B14F-4D97-AF65-F5344CB8AC3E}">
        <p14:creationId xmlns:p14="http://schemas.microsoft.com/office/powerpoint/2010/main" val="4115820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69BE2-7BCD-7094-7E3D-D51113FE2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8F5EDA-AA3F-1C12-AFCF-FAF4CE3C53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77589"/>
            <a:ext cx="6415532" cy="7013177"/>
          </a:xfrm>
        </p:spPr>
      </p:pic>
    </p:spTree>
    <p:extLst>
      <p:ext uri="{BB962C8B-B14F-4D97-AF65-F5344CB8AC3E}">
        <p14:creationId xmlns:p14="http://schemas.microsoft.com/office/powerpoint/2010/main" val="3649999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C51FA5-761D-17C5-FF8F-E14303356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61E359-E174-DB71-520E-6457D9CAA4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8520259" cy="6829521"/>
          </a:xfrm>
        </p:spPr>
      </p:pic>
    </p:spTree>
    <p:extLst>
      <p:ext uri="{BB962C8B-B14F-4D97-AF65-F5344CB8AC3E}">
        <p14:creationId xmlns:p14="http://schemas.microsoft.com/office/powerpoint/2010/main" val="1078119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36D757-29D3-0076-DF92-5C4D6E8C8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972C9B-B926-8643-19C4-92231F63C1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468854" cy="6934613"/>
          </a:xfrm>
        </p:spPr>
      </p:pic>
    </p:spTree>
    <p:extLst>
      <p:ext uri="{BB962C8B-B14F-4D97-AF65-F5344CB8AC3E}">
        <p14:creationId xmlns:p14="http://schemas.microsoft.com/office/powerpoint/2010/main" val="1462725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4EA690-B101-F11F-9A00-CE66A7018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FBF50F-56F1-232B-8586-5EA8F04D3D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203" y="0"/>
            <a:ext cx="7229074" cy="6858000"/>
          </a:xfrm>
        </p:spPr>
      </p:pic>
    </p:spTree>
    <p:extLst>
      <p:ext uri="{BB962C8B-B14F-4D97-AF65-F5344CB8AC3E}">
        <p14:creationId xmlns:p14="http://schemas.microsoft.com/office/powerpoint/2010/main" val="334321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0D8A17-A2D9-EF61-2C45-37E4C8FCB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ADE7A2-3E30-B45B-6165-FEB6319BE8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556" y="0"/>
            <a:ext cx="5810708" cy="6769757"/>
          </a:xfrm>
        </p:spPr>
      </p:pic>
    </p:spTree>
    <p:extLst>
      <p:ext uri="{BB962C8B-B14F-4D97-AF65-F5344CB8AC3E}">
        <p14:creationId xmlns:p14="http://schemas.microsoft.com/office/powerpoint/2010/main" val="3971873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0A2910-19C0-B229-66B0-5E1AC45A4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C147C4-1705-5360-FD55-17DC3D3DEC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8264523" cy="6877669"/>
          </a:xfrm>
        </p:spPr>
      </p:pic>
    </p:spTree>
    <p:extLst>
      <p:ext uri="{BB962C8B-B14F-4D97-AF65-F5344CB8AC3E}">
        <p14:creationId xmlns:p14="http://schemas.microsoft.com/office/powerpoint/2010/main" val="3181874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208E7A-94F7-3452-F4F4-B07301F21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6BFBA5-F57C-987E-B966-C009D13C35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496270" cy="6858000"/>
          </a:xfrm>
        </p:spPr>
      </p:pic>
    </p:spTree>
    <p:extLst>
      <p:ext uri="{BB962C8B-B14F-4D97-AF65-F5344CB8AC3E}">
        <p14:creationId xmlns:p14="http://schemas.microsoft.com/office/powerpoint/2010/main" val="2609774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C6D776-8BCF-0F12-6EA5-DEB45D7E8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34E6F1-3278-6B4B-5A57-F930BFA269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358" y="-171400"/>
            <a:ext cx="7637026" cy="7622507"/>
          </a:xfrm>
        </p:spPr>
      </p:pic>
    </p:spTree>
    <p:extLst>
      <p:ext uri="{BB962C8B-B14F-4D97-AF65-F5344CB8AC3E}">
        <p14:creationId xmlns:p14="http://schemas.microsoft.com/office/powerpoint/2010/main" val="2381984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B93680-F4F5-33FF-1425-727855AEE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35D5C0-16DC-FCC6-3AA8-02F659A8D3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14313"/>
            <a:ext cx="9621168" cy="6669360"/>
          </a:xfrm>
        </p:spPr>
      </p:pic>
    </p:spTree>
    <p:extLst>
      <p:ext uri="{BB962C8B-B14F-4D97-AF65-F5344CB8AC3E}">
        <p14:creationId xmlns:p14="http://schemas.microsoft.com/office/powerpoint/2010/main" val="3250470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0F42DD-0A56-5C51-B0AE-14ED97170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4B673B-CB1D-76A7-D8ED-3894565C8D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973" y="0"/>
            <a:ext cx="6230237" cy="6858000"/>
          </a:xfrm>
        </p:spPr>
      </p:pic>
    </p:spTree>
    <p:extLst>
      <p:ext uri="{BB962C8B-B14F-4D97-AF65-F5344CB8AC3E}">
        <p14:creationId xmlns:p14="http://schemas.microsoft.com/office/powerpoint/2010/main" val="3498975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FBD8A2-91A0-29E6-75B5-0AC5F7BD3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284C7B-6190-A16D-C56F-98ADC0AC79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082" y="0"/>
            <a:ext cx="5137157" cy="6904887"/>
          </a:xfrm>
        </p:spPr>
      </p:pic>
    </p:spTree>
    <p:extLst>
      <p:ext uri="{BB962C8B-B14F-4D97-AF65-F5344CB8AC3E}">
        <p14:creationId xmlns:p14="http://schemas.microsoft.com/office/powerpoint/2010/main" val="2015620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C3B36-825B-DCBD-BE38-0DAD77D15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A4A94C-7206-C967-3779-D65B90E068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77281"/>
            <a:ext cx="7839547" cy="6820407"/>
          </a:xfrm>
        </p:spPr>
      </p:pic>
    </p:spTree>
    <p:extLst>
      <p:ext uri="{BB962C8B-B14F-4D97-AF65-F5344CB8AC3E}">
        <p14:creationId xmlns:p14="http://schemas.microsoft.com/office/powerpoint/2010/main" val="2025484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BA59E6-3305-ED69-0350-402B2AC5A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797E06-A5F7-00E0-CF23-B7E3D39B26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343" y="0"/>
            <a:ext cx="6033937" cy="6871348"/>
          </a:xfrm>
        </p:spPr>
      </p:pic>
    </p:spTree>
    <p:extLst>
      <p:ext uri="{BB962C8B-B14F-4D97-AF65-F5344CB8AC3E}">
        <p14:creationId xmlns:p14="http://schemas.microsoft.com/office/powerpoint/2010/main" val="1777198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ACD899-2079-0C4D-6BF1-8AC8D24C0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C51278-BAAD-DAED-BADE-AECF4F3179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810" y="-99392"/>
            <a:ext cx="5185430" cy="7028920"/>
          </a:xfrm>
        </p:spPr>
      </p:pic>
    </p:spTree>
    <p:extLst>
      <p:ext uri="{BB962C8B-B14F-4D97-AF65-F5344CB8AC3E}">
        <p14:creationId xmlns:p14="http://schemas.microsoft.com/office/powerpoint/2010/main" val="2467505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5951E8-6642-ADE7-1B56-A8257837D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21CEB4-2E5B-16EC-EA60-70A5427EFF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444203"/>
            <a:ext cx="9584644" cy="6048672"/>
          </a:xfrm>
        </p:spPr>
      </p:pic>
    </p:spTree>
    <p:extLst>
      <p:ext uri="{BB962C8B-B14F-4D97-AF65-F5344CB8AC3E}">
        <p14:creationId xmlns:p14="http://schemas.microsoft.com/office/powerpoint/2010/main" val="1817882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E79F55-D14F-8223-2ADD-99591C753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ECD173-3B25-D20C-E16F-51804FD606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5012"/>
            <a:ext cx="6562241" cy="6863012"/>
          </a:xfrm>
        </p:spPr>
      </p:pic>
    </p:spTree>
    <p:extLst>
      <p:ext uri="{BB962C8B-B14F-4D97-AF65-F5344CB8AC3E}">
        <p14:creationId xmlns:p14="http://schemas.microsoft.com/office/powerpoint/2010/main" val="269902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752A10-CD5B-2A0B-367B-5B05A2858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FF16C6-8D55-36DF-6693-452D970909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289642"/>
            <a:ext cx="8226513" cy="6568358"/>
          </a:xfrm>
        </p:spPr>
      </p:pic>
    </p:spTree>
    <p:extLst>
      <p:ext uri="{BB962C8B-B14F-4D97-AF65-F5344CB8AC3E}">
        <p14:creationId xmlns:p14="http://schemas.microsoft.com/office/powerpoint/2010/main" val="2630841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2538CC-0755-0810-6E7C-BA90830F8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DAC0D0-CBDE-965C-0240-8AF128B7F0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9089"/>
            <a:ext cx="6874021" cy="6887089"/>
          </a:xfrm>
        </p:spPr>
      </p:pic>
    </p:spTree>
    <p:extLst>
      <p:ext uri="{BB962C8B-B14F-4D97-AF65-F5344CB8AC3E}">
        <p14:creationId xmlns:p14="http://schemas.microsoft.com/office/powerpoint/2010/main" val="2441300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A6125F-7F57-F517-F886-3C90CDCE1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98E247-4A8C-D610-2F6C-67353ADB70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148786"/>
            <a:ext cx="4536504" cy="9831969"/>
          </a:xfrm>
        </p:spPr>
      </p:pic>
    </p:spTree>
    <p:extLst>
      <p:ext uri="{BB962C8B-B14F-4D97-AF65-F5344CB8AC3E}">
        <p14:creationId xmlns:p14="http://schemas.microsoft.com/office/powerpoint/2010/main" val="141513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95CDF4-1743-CD46-65C0-BD22F1CA5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E21835-2515-FFA7-935F-D9C121E7F9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290598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6676D2-659F-38A7-AB37-013DF7206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A2C7B9-CF80-19BC-761A-7354B5A2F5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625" y="-171400"/>
            <a:ext cx="4927607" cy="7241522"/>
          </a:xfrm>
        </p:spPr>
      </p:pic>
    </p:spTree>
    <p:extLst>
      <p:ext uri="{BB962C8B-B14F-4D97-AF65-F5344CB8AC3E}">
        <p14:creationId xmlns:p14="http://schemas.microsoft.com/office/powerpoint/2010/main" val="1930901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B7FF37-8A86-A2B4-C13F-C6B2E1C3C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B8E62B-E9BF-C6A8-C868-BEC3A0219B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82676"/>
            <a:ext cx="5916990" cy="7240676"/>
          </a:xfrm>
        </p:spPr>
      </p:pic>
    </p:spTree>
    <p:extLst>
      <p:ext uri="{BB962C8B-B14F-4D97-AF65-F5344CB8AC3E}">
        <p14:creationId xmlns:p14="http://schemas.microsoft.com/office/powerpoint/2010/main" val="4109122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86E6F7-4EF2-C00E-BA28-0FB53B082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EE1238-4C43-F001-BC82-C5CF5FC691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45520"/>
            <a:ext cx="9271001" cy="6566960"/>
          </a:xfrm>
        </p:spPr>
      </p:pic>
    </p:spTree>
    <p:extLst>
      <p:ext uri="{BB962C8B-B14F-4D97-AF65-F5344CB8AC3E}">
        <p14:creationId xmlns:p14="http://schemas.microsoft.com/office/powerpoint/2010/main" val="1070644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33BED7-AAD9-A472-3536-627636AC0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0E7B36-3AC1-6A16-051D-10813E5C0B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457" y="-387424"/>
            <a:ext cx="5975087" cy="7632848"/>
          </a:xfrm>
        </p:spPr>
      </p:pic>
    </p:spTree>
    <p:extLst>
      <p:ext uri="{BB962C8B-B14F-4D97-AF65-F5344CB8AC3E}">
        <p14:creationId xmlns:p14="http://schemas.microsoft.com/office/powerpoint/2010/main" val="404945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4B716A-85C2-989D-3701-D260927DF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F58F60-8B12-93B8-C06A-7BEEA20B3E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450670" cy="7264106"/>
          </a:xfrm>
        </p:spPr>
      </p:pic>
    </p:spTree>
    <p:extLst>
      <p:ext uri="{BB962C8B-B14F-4D97-AF65-F5344CB8AC3E}">
        <p14:creationId xmlns:p14="http://schemas.microsoft.com/office/powerpoint/2010/main" val="1289537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95D0D8-4BF4-FE7F-8551-85A673B42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17916D-5194-9226-2761-C099188711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095" y="0"/>
            <a:ext cx="4800599" cy="6858000"/>
          </a:xfrm>
        </p:spPr>
      </p:pic>
    </p:spTree>
    <p:extLst>
      <p:ext uri="{BB962C8B-B14F-4D97-AF65-F5344CB8AC3E}">
        <p14:creationId xmlns:p14="http://schemas.microsoft.com/office/powerpoint/2010/main" val="3095567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AC9913-4F9B-FEAC-4D76-A05686ACE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16814A-A3BA-EFBA-3A3F-E390F4AFA0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239" y="0"/>
            <a:ext cx="6355065" cy="7026848"/>
          </a:xfrm>
        </p:spPr>
      </p:pic>
    </p:spTree>
    <p:extLst>
      <p:ext uri="{BB962C8B-B14F-4D97-AF65-F5344CB8AC3E}">
        <p14:creationId xmlns:p14="http://schemas.microsoft.com/office/powerpoint/2010/main" val="1651738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003CF7-760E-7E8F-FE1B-0F6CC3FCF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C91E96-72FA-B3BE-364C-5F7C4EA5D0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87" y="-1467544"/>
            <a:ext cx="10515600" cy="10735509"/>
          </a:xfrm>
        </p:spPr>
      </p:pic>
    </p:spTree>
    <p:extLst>
      <p:ext uri="{BB962C8B-B14F-4D97-AF65-F5344CB8AC3E}">
        <p14:creationId xmlns:p14="http://schemas.microsoft.com/office/powerpoint/2010/main" val="3875790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FF1C9C-3E49-7B48-554C-818FD76DB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D302ED-7F72-8D5C-54AC-A314C70D7A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184" y="-243408"/>
            <a:ext cx="5684087" cy="7456315"/>
          </a:xfrm>
        </p:spPr>
      </p:pic>
    </p:spTree>
    <p:extLst>
      <p:ext uri="{BB962C8B-B14F-4D97-AF65-F5344CB8AC3E}">
        <p14:creationId xmlns:p14="http://schemas.microsoft.com/office/powerpoint/2010/main" val="1420257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EA3D56-8F9C-CA21-6E01-DBC663A9A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2CF290-737C-1A13-A51D-892C81067E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863667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7E112F-A766-BC95-54B4-1C717B457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912B5D-3A19-FF6E-42CE-B8F8D7A75F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65125"/>
            <a:ext cx="8592641" cy="6444481"/>
          </a:xfrm>
        </p:spPr>
      </p:pic>
    </p:spTree>
    <p:extLst>
      <p:ext uri="{BB962C8B-B14F-4D97-AF65-F5344CB8AC3E}">
        <p14:creationId xmlns:p14="http://schemas.microsoft.com/office/powerpoint/2010/main" val="2535686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A8F2B9-2D97-2F77-D447-96150965A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52522D-0D3F-7089-49FB-B19862C6BB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39" y="0"/>
            <a:ext cx="7708042" cy="7605464"/>
          </a:xfrm>
        </p:spPr>
      </p:pic>
    </p:spTree>
    <p:extLst>
      <p:ext uri="{BB962C8B-B14F-4D97-AF65-F5344CB8AC3E}">
        <p14:creationId xmlns:p14="http://schemas.microsoft.com/office/powerpoint/2010/main" val="279531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F2FC92-FE2C-8E16-CDBA-5B158C8B6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B1E5F8-32EC-FECD-98E0-1DA0D378A6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63500"/>
            <a:ext cx="7056784" cy="7056784"/>
          </a:xfrm>
        </p:spPr>
      </p:pic>
    </p:spTree>
    <p:extLst>
      <p:ext uri="{BB962C8B-B14F-4D97-AF65-F5344CB8AC3E}">
        <p14:creationId xmlns:p14="http://schemas.microsoft.com/office/powerpoint/2010/main" val="725032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65A3E7-3D24-4413-1DF1-03F38132E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C2FFDC-75D2-C99B-1A2B-EA4F4578EE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92" y="0"/>
            <a:ext cx="6616700" cy="6858000"/>
          </a:xfrm>
        </p:spPr>
      </p:pic>
    </p:spTree>
    <p:extLst>
      <p:ext uri="{BB962C8B-B14F-4D97-AF65-F5344CB8AC3E}">
        <p14:creationId xmlns:p14="http://schemas.microsoft.com/office/powerpoint/2010/main" val="2339989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3CA78-4B96-8CDF-2A3B-0CFC01C77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EBA3541-B8D3-55B4-5662-B987F9DFA8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276" y="0"/>
            <a:ext cx="5239845" cy="7605464"/>
          </a:xfrm>
        </p:spPr>
      </p:pic>
    </p:spTree>
    <p:extLst>
      <p:ext uri="{BB962C8B-B14F-4D97-AF65-F5344CB8AC3E}">
        <p14:creationId xmlns:p14="http://schemas.microsoft.com/office/powerpoint/2010/main" val="3676667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13AF55-1D57-76CC-D3FC-EF8932215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F77152-69A2-F2DB-B3D2-8C1C4CCA72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7677"/>
            <a:ext cx="9538508" cy="6382646"/>
          </a:xfrm>
        </p:spPr>
      </p:pic>
    </p:spTree>
    <p:extLst>
      <p:ext uri="{BB962C8B-B14F-4D97-AF65-F5344CB8AC3E}">
        <p14:creationId xmlns:p14="http://schemas.microsoft.com/office/powerpoint/2010/main" val="77857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EACEDF-6803-700B-E28A-63473C0DA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165F6D-AE8B-FCE7-F523-431F358FB5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984" y="0"/>
            <a:ext cx="7992391" cy="6940061"/>
          </a:xfrm>
        </p:spPr>
      </p:pic>
    </p:spTree>
    <p:extLst>
      <p:ext uri="{BB962C8B-B14F-4D97-AF65-F5344CB8AC3E}">
        <p14:creationId xmlns:p14="http://schemas.microsoft.com/office/powerpoint/2010/main" val="1513940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AFE2DE-678D-AA78-3213-40BBAF253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19CC97-7D3C-775D-26B1-0F40F8FCAD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710" y="-171400"/>
            <a:ext cx="4898522" cy="7273283"/>
          </a:xfrm>
        </p:spPr>
      </p:pic>
    </p:spTree>
    <p:extLst>
      <p:ext uri="{BB962C8B-B14F-4D97-AF65-F5344CB8AC3E}">
        <p14:creationId xmlns:p14="http://schemas.microsoft.com/office/powerpoint/2010/main" val="1049629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BB6818-002D-C91B-EF03-7629E8CBC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388336-F43D-25D6-21FB-C88996EE33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576" y="-315416"/>
            <a:ext cx="7486296" cy="7272808"/>
          </a:xfrm>
        </p:spPr>
      </p:pic>
    </p:spTree>
    <p:extLst>
      <p:ext uri="{BB962C8B-B14F-4D97-AF65-F5344CB8AC3E}">
        <p14:creationId xmlns:p14="http://schemas.microsoft.com/office/powerpoint/2010/main" val="366966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504B7D-1728-7E0A-2BE4-CA97071F5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255561-485A-F896-DC3D-77CA2FAC0B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504" y="-243408"/>
            <a:ext cx="5036991" cy="734481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49A7EA1-ACCF-ED97-5B59-01495DE488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373216"/>
            <a:ext cx="1573125" cy="127647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7B324B3-A4D6-306E-A902-DDFD6E812A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27" y="5469036"/>
            <a:ext cx="1756957" cy="99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548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28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N°26</dc:title>
  <dc:creator>Perroquet34740</dc:creator>
  <cp:lastModifiedBy>jean-louis BEYAERT</cp:lastModifiedBy>
  <cp:revision>2</cp:revision>
  <dcterms:created xsi:type="dcterms:W3CDTF">2024-03-16T18:36:40Z</dcterms:created>
  <dcterms:modified xsi:type="dcterms:W3CDTF">2024-03-16T19:05:34Z</dcterms:modified>
</cp:coreProperties>
</file>