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5" r:id="rId5"/>
    <p:sldId id="266" r:id="rId6"/>
    <p:sldId id="258" r:id="rId7"/>
    <p:sldId id="267" r:id="rId8"/>
    <p:sldId id="268" r:id="rId9"/>
    <p:sldId id="269" r:id="rId10"/>
    <p:sldId id="270" r:id="rId11"/>
    <p:sldId id="259" r:id="rId12"/>
    <p:sldId id="271" r:id="rId13"/>
    <p:sldId id="272" r:id="rId14"/>
    <p:sldId id="260" r:id="rId15"/>
    <p:sldId id="273" r:id="rId16"/>
    <p:sldId id="274" r:id="rId17"/>
    <p:sldId id="275" r:id="rId18"/>
    <p:sldId id="261" r:id="rId19"/>
    <p:sldId id="276" r:id="rId20"/>
    <p:sldId id="262" r:id="rId21"/>
    <p:sldId id="263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DECDA-1DB6-42E2-8216-6CC96E419B1C}" type="datetimeFigureOut">
              <a:rPr lang="fr-FR" smtClean="0"/>
              <a:t>08/03/2024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C086D-2053-428E-B951-B8CBE1CE48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800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DECDA-1DB6-42E2-8216-6CC96E419B1C}" type="datetimeFigureOut">
              <a:rPr lang="fr-FR" smtClean="0"/>
              <a:t>08/03/2024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C086D-2053-428E-B951-B8CBE1CE48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092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DECDA-1DB6-42E2-8216-6CC96E419B1C}" type="datetimeFigureOut">
              <a:rPr lang="fr-FR" smtClean="0"/>
              <a:t>08/03/2024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C086D-2053-428E-B951-B8CBE1CE48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2775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DECDA-1DB6-42E2-8216-6CC96E419B1C}" type="datetimeFigureOut">
              <a:rPr lang="fr-FR" smtClean="0"/>
              <a:t>08/03/2024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C086D-2053-428E-B951-B8CBE1CE48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466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DECDA-1DB6-42E2-8216-6CC96E419B1C}" type="datetimeFigureOut">
              <a:rPr lang="fr-FR" smtClean="0"/>
              <a:t>08/03/2024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C086D-2053-428E-B951-B8CBE1CE48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742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DECDA-1DB6-42E2-8216-6CC96E419B1C}" type="datetimeFigureOut">
              <a:rPr lang="fr-FR" smtClean="0"/>
              <a:t>08/03/2024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C086D-2053-428E-B951-B8CBE1CE48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4105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DECDA-1DB6-42E2-8216-6CC96E419B1C}" type="datetimeFigureOut">
              <a:rPr lang="fr-FR" smtClean="0"/>
              <a:t>08/03/2024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C086D-2053-428E-B951-B8CBE1CE48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4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DECDA-1DB6-42E2-8216-6CC96E419B1C}" type="datetimeFigureOut">
              <a:rPr lang="fr-FR" smtClean="0"/>
              <a:t>08/03/2024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C086D-2053-428E-B951-B8CBE1CE48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710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DECDA-1DB6-42E2-8216-6CC96E419B1C}" type="datetimeFigureOut">
              <a:rPr lang="fr-FR" smtClean="0"/>
              <a:t>08/03/2024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C086D-2053-428E-B951-B8CBE1CE48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84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DECDA-1DB6-42E2-8216-6CC96E419B1C}" type="datetimeFigureOut">
              <a:rPr lang="fr-FR" smtClean="0"/>
              <a:t>08/03/2024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C086D-2053-428E-B951-B8CBE1CE48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3196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DECDA-1DB6-42E2-8216-6CC96E419B1C}" type="datetimeFigureOut">
              <a:rPr lang="fr-FR" smtClean="0"/>
              <a:t>08/03/2024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C086D-2053-428E-B951-B8CBE1CE48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493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DECDA-1DB6-42E2-8216-6CC96E419B1C}" type="datetimeFigureOut">
              <a:rPr lang="fr-FR" smtClean="0"/>
              <a:t>08/03/2024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C086D-2053-428E-B951-B8CBE1CE48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9952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D36F7F-F1E5-BE76-DD33-7627C7E845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F2B83DE-B929-606F-60FB-A84C0D4CE2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126AC6C-002C-697B-539E-284A001DD5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2120106"/>
            <a:ext cx="5070297" cy="470058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EB90E52-391D-4019-BFD8-74A3CDE10B65}"/>
              </a:ext>
            </a:extLst>
          </p:cNvPr>
          <p:cNvSpPr/>
          <p:nvPr/>
        </p:nvSpPr>
        <p:spPr>
          <a:xfrm>
            <a:off x="983432" y="620688"/>
            <a:ext cx="976532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SEXY &amp; COQUIN N°25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B0B8E6D-079A-2EC9-0833-C7832D46B8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4352" y="5002212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890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193492-DA18-10B8-0FFA-93EEEC8ED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392" y="-45943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A397CB-63F1-E563-3C65-D6724FF201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29691"/>
            <a:ext cx="7689588" cy="6805286"/>
          </a:xfrm>
        </p:spPr>
      </p:pic>
    </p:spTree>
    <p:extLst>
      <p:ext uri="{BB962C8B-B14F-4D97-AF65-F5344CB8AC3E}">
        <p14:creationId xmlns:p14="http://schemas.microsoft.com/office/powerpoint/2010/main" val="3004132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927FE-72C6-8760-B8CD-805CD289E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6FEF8D-4D07-BB83-E276-75E5D898E4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31157"/>
            <a:ext cx="5633567" cy="6920313"/>
          </a:xfrm>
        </p:spPr>
      </p:pic>
    </p:spTree>
    <p:extLst>
      <p:ext uri="{BB962C8B-B14F-4D97-AF65-F5344CB8AC3E}">
        <p14:creationId xmlns:p14="http://schemas.microsoft.com/office/powerpoint/2010/main" val="3068289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75CDE2-17FE-25C9-1F50-2D4ADEFEB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8BBBD7-3A86-54DE-FCB6-9950386688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354" y="0"/>
            <a:ext cx="5714926" cy="7157945"/>
          </a:xfrm>
        </p:spPr>
      </p:pic>
    </p:spTree>
    <p:extLst>
      <p:ext uri="{BB962C8B-B14F-4D97-AF65-F5344CB8AC3E}">
        <p14:creationId xmlns:p14="http://schemas.microsoft.com/office/powerpoint/2010/main" val="376978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608FEA-C0A3-E044-D74F-EF83E9F91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-53144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88DABFD-8A20-9AB5-14DC-61E071D75E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358" y="-243408"/>
            <a:ext cx="4900866" cy="7211542"/>
          </a:xfrm>
        </p:spPr>
      </p:pic>
    </p:spTree>
    <p:extLst>
      <p:ext uri="{BB962C8B-B14F-4D97-AF65-F5344CB8AC3E}">
        <p14:creationId xmlns:p14="http://schemas.microsoft.com/office/powerpoint/2010/main" val="2646848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8D7619-09D0-98CB-DF6B-C7B37EDCAD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8037EB-6037-8DDB-FBE2-CA758A3DAF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21" y="0"/>
            <a:ext cx="5846575" cy="7351294"/>
          </a:xfrm>
        </p:spPr>
      </p:pic>
    </p:spTree>
    <p:extLst>
      <p:ext uri="{BB962C8B-B14F-4D97-AF65-F5344CB8AC3E}">
        <p14:creationId xmlns:p14="http://schemas.microsoft.com/office/powerpoint/2010/main" val="1109477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0F779D-68B2-9F6C-F3D2-84F0267B2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352" y="-64452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072E92-D63F-47CC-894F-7B87FDA534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033" y="-117800"/>
            <a:ext cx="5403933" cy="6975800"/>
          </a:xfrm>
        </p:spPr>
      </p:pic>
    </p:spTree>
    <p:extLst>
      <p:ext uri="{BB962C8B-B14F-4D97-AF65-F5344CB8AC3E}">
        <p14:creationId xmlns:p14="http://schemas.microsoft.com/office/powerpoint/2010/main" val="2774067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978C90-803B-1780-AC6E-E37288D3F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2E9787-B60A-47C4-1442-F8452A2C13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486" y="0"/>
            <a:ext cx="5370762" cy="6847189"/>
          </a:xfrm>
        </p:spPr>
      </p:pic>
    </p:spTree>
    <p:extLst>
      <p:ext uri="{BB962C8B-B14F-4D97-AF65-F5344CB8AC3E}">
        <p14:creationId xmlns:p14="http://schemas.microsoft.com/office/powerpoint/2010/main" val="2818600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280842-61B0-7E00-F7BD-D7B688339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B4DC62-2F4F-9C0B-F81F-73C07974D7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903660" cy="7474115"/>
          </a:xfrm>
        </p:spPr>
      </p:pic>
    </p:spTree>
    <p:extLst>
      <p:ext uri="{BB962C8B-B14F-4D97-AF65-F5344CB8AC3E}">
        <p14:creationId xmlns:p14="http://schemas.microsoft.com/office/powerpoint/2010/main" val="2211165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0F4B3A-E674-5DE6-73B4-01C7B40A1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95A8F2-119D-0A37-ACCA-7D65B278B6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82" y="0"/>
            <a:ext cx="5399374" cy="6980182"/>
          </a:xfrm>
        </p:spPr>
      </p:pic>
    </p:spTree>
    <p:extLst>
      <p:ext uri="{BB962C8B-B14F-4D97-AF65-F5344CB8AC3E}">
        <p14:creationId xmlns:p14="http://schemas.microsoft.com/office/powerpoint/2010/main" val="1900094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3BDD18-FE3E-464D-9E89-2198B25F7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181847-B5BA-32DC-CFB6-53A36C28E4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747464"/>
            <a:ext cx="5956484" cy="8062769"/>
          </a:xfrm>
        </p:spPr>
      </p:pic>
    </p:spTree>
    <p:extLst>
      <p:ext uri="{BB962C8B-B14F-4D97-AF65-F5344CB8AC3E}">
        <p14:creationId xmlns:p14="http://schemas.microsoft.com/office/powerpoint/2010/main" val="137637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D1C9C4-9F95-6105-EAD0-54ADF7160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842C38-CCAB-F7C9-0E8A-DED817A58C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15509"/>
            <a:ext cx="7876687" cy="7089018"/>
          </a:xfrm>
        </p:spPr>
      </p:pic>
    </p:spTree>
    <p:extLst>
      <p:ext uri="{BB962C8B-B14F-4D97-AF65-F5344CB8AC3E}">
        <p14:creationId xmlns:p14="http://schemas.microsoft.com/office/powerpoint/2010/main" val="446024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92952-6B1F-DBC4-2D82-BD80064ED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0E1BF8-62FE-A1D9-FB17-1F901778C2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513301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B0ADE4-4A2A-E79B-8E5B-BC71C547F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963488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21A1F6-C353-D5E6-C8D5-68ED508780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520246"/>
            <a:ext cx="7114052" cy="7898492"/>
          </a:xfrm>
        </p:spPr>
      </p:pic>
    </p:spTree>
    <p:extLst>
      <p:ext uri="{BB962C8B-B14F-4D97-AF65-F5344CB8AC3E}">
        <p14:creationId xmlns:p14="http://schemas.microsoft.com/office/powerpoint/2010/main" val="2919709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2F6D1F-7F50-284F-3A0E-D24B87C05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A20D36-847F-5932-8DA0-CE65B641CE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29545"/>
            <a:ext cx="5443831" cy="7317089"/>
          </a:xfrm>
        </p:spPr>
      </p:pic>
    </p:spTree>
    <p:extLst>
      <p:ext uri="{BB962C8B-B14F-4D97-AF65-F5344CB8AC3E}">
        <p14:creationId xmlns:p14="http://schemas.microsoft.com/office/powerpoint/2010/main" val="1872872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B022EE-19A6-3A37-E8DD-FB121986D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D6FBBF-73DB-2F0F-919F-FA0ADE57AF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76752"/>
            <a:ext cx="7533140" cy="6704495"/>
          </a:xfrm>
        </p:spPr>
      </p:pic>
    </p:spTree>
    <p:extLst>
      <p:ext uri="{BB962C8B-B14F-4D97-AF65-F5344CB8AC3E}">
        <p14:creationId xmlns:p14="http://schemas.microsoft.com/office/powerpoint/2010/main" val="3261211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CE4977-6CC0-4909-9639-AAE5AA8F9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1806FC-D484-97D1-F271-517CC8C10B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70409"/>
            <a:ext cx="8622590" cy="6772708"/>
          </a:xfrm>
        </p:spPr>
      </p:pic>
    </p:spTree>
    <p:extLst>
      <p:ext uri="{BB962C8B-B14F-4D97-AF65-F5344CB8AC3E}">
        <p14:creationId xmlns:p14="http://schemas.microsoft.com/office/powerpoint/2010/main" val="2710454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BBE3E6-4175-1208-4710-4B2EC0726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7ED200B-FC4D-5A73-FDC2-9F91CAEECD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381425"/>
            <a:ext cx="6251476" cy="7620849"/>
          </a:xfrm>
        </p:spPr>
      </p:pic>
    </p:spTree>
    <p:extLst>
      <p:ext uri="{BB962C8B-B14F-4D97-AF65-F5344CB8AC3E}">
        <p14:creationId xmlns:p14="http://schemas.microsoft.com/office/powerpoint/2010/main" val="2653274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90238A-1260-FE69-3ED4-B6691BCB1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-387424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DE0C4D-EDF4-C794-2AD8-3E05E46BEA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848" y="0"/>
            <a:ext cx="4961383" cy="6909470"/>
          </a:xfrm>
        </p:spPr>
      </p:pic>
    </p:spTree>
    <p:extLst>
      <p:ext uri="{BB962C8B-B14F-4D97-AF65-F5344CB8AC3E}">
        <p14:creationId xmlns:p14="http://schemas.microsoft.com/office/powerpoint/2010/main" val="2132715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571A89-F261-823D-6FFD-48C29C443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8A4B0C-1846-C67F-7B68-EFA4545483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71400"/>
            <a:ext cx="6948351" cy="6882303"/>
          </a:xfrm>
        </p:spPr>
      </p:pic>
    </p:spTree>
    <p:extLst>
      <p:ext uri="{BB962C8B-B14F-4D97-AF65-F5344CB8AC3E}">
        <p14:creationId xmlns:p14="http://schemas.microsoft.com/office/powerpoint/2010/main" val="400210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09E7A5-6F37-DD48-3581-9C62660FA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EA95F8-18BF-B222-3C0E-29858E958E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262094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33D4C9-93ED-2706-4AD1-0FDA843BA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496F5A-095C-7AC5-E0EC-60A0A995DF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215" y="-243408"/>
            <a:ext cx="7031569" cy="6897208"/>
          </a:xfrm>
        </p:spPr>
      </p:pic>
    </p:spTree>
    <p:extLst>
      <p:ext uri="{BB962C8B-B14F-4D97-AF65-F5344CB8AC3E}">
        <p14:creationId xmlns:p14="http://schemas.microsoft.com/office/powerpoint/2010/main" val="2186896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BC581D-28AD-B6AD-D7DE-11514050E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570019-71CE-348E-05B9-001740C861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4" y="0"/>
            <a:ext cx="5613502" cy="6787429"/>
          </a:xfrm>
        </p:spPr>
      </p:pic>
    </p:spTree>
    <p:extLst>
      <p:ext uri="{BB962C8B-B14F-4D97-AF65-F5344CB8AC3E}">
        <p14:creationId xmlns:p14="http://schemas.microsoft.com/office/powerpoint/2010/main" val="1158784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B30551-CCD8-43D5-4F6A-A685AF86D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DE9F5B-F823-ECF2-1493-273BBBDD28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085" y="0"/>
            <a:ext cx="4543123" cy="6806048"/>
          </a:xfrm>
        </p:spPr>
      </p:pic>
    </p:spTree>
    <p:extLst>
      <p:ext uri="{BB962C8B-B14F-4D97-AF65-F5344CB8AC3E}">
        <p14:creationId xmlns:p14="http://schemas.microsoft.com/office/powerpoint/2010/main" val="3859749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DFAD92-DEA8-98D3-19C5-E62B32269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93C751-D50C-D82A-64F5-10097CDC3B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749583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FD35B7-6CD8-CA00-2A43-684FC4033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A64F4C-766C-35BB-14AA-5561003C5D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5699323" cy="7014552"/>
          </a:xfrm>
        </p:spPr>
      </p:pic>
    </p:spTree>
    <p:extLst>
      <p:ext uri="{BB962C8B-B14F-4D97-AF65-F5344CB8AC3E}">
        <p14:creationId xmlns:p14="http://schemas.microsoft.com/office/powerpoint/2010/main" val="1870077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B9F515-D5FC-B85A-6620-5F173FE39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66D1C3-B86C-C73E-3276-D8AB55FC8E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638994"/>
            <a:ext cx="8280538" cy="5853881"/>
          </a:xfrm>
        </p:spPr>
      </p:pic>
    </p:spTree>
    <p:extLst>
      <p:ext uri="{BB962C8B-B14F-4D97-AF65-F5344CB8AC3E}">
        <p14:creationId xmlns:p14="http://schemas.microsoft.com/office/powerpoint/2010/main" val="883917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4FFD4F-7B85-84CA-F032-E17709E55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FC0508-056D-0A5B-F51F-AE623AADE4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357446"/>
            <a:ext cx="5947822" cy="7214280"/>
          </a:xfrm>
        </p:spPr>
      </p:pic>
    </p:spTree>
    <p:extLst>
      <p:ext uri="{BB962C8B-B14F-4D97-AF65-F5344CB8AC3E}">
        <p14:creationId xmlns:p14="http://schemas.microsoft.com/office/powerpoint/2010/main" val="15531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25650B-BA9F-6BFA-0C6C-B219CC7EE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31EC69-665F-B412-CA5C-5D681ED3A5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649307" cy="7061634"/>
          </a:xfrm>
        </p:spPr>
      </p:pic>
    </p:spTree>
    <p:extLst>
      <p:ext uri="{BB962C8B-B14F-4D97-AF65-F5344CB8AC3E}">
        <p14:creationId xmlns:p14="http://schemas.microsoft.com/office/powerpoint/2010/main" val="156445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483C6D-A4ED-41B3-1C59-85B0E6570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64F2EB-1BB6-CC03-47FC-EAF1A9DD21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136" y="0"/>
            <a:ext cx="4285064" cy="6900095"/>
          </a:xfrm>
        </p:spPr>
      </p:pic>
    </p:spTree>
    <p:extLst>
      <p:ext uri="{BB962C8B-B14F-4D97-AF65-F5344CB8AC3E}">
        <p14:creationId xmlns:p14="http://schemas.microsoft.com/office/powerpoint/2010/main" val="1025030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AD09AA-CFF6-20A5-9E71-A7C63E8C3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A4E9F0-01D8-D3AC-3641-ADF5942680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282" y="0"/>
            <a:ext cx="6237436" cy="7128499"/>
          </a:xfrm>
        </p:spPr>
      </p:pic>
    </p:spTree>
    <p:extLst>
      <p:ext uri="{BB962C8B-B14F-4D97-AF65-F5344CB8AC3E}">
        <p14:creationId xmlns:p14="http://schemas.microsoft.com/office/powerpoint/2010/main" val="2259684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3C1637-1F80-5047-3B90-1FA86A6BD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841F44-57D6-19B1-7F1F-8A53A88361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96054" cy="6954321"/>
          </a:xfrm>
        </p:spPr>
      </p:pic>
    </p:spTree>
    <p:extLst>
      <p:ext uri="{BB962C8B-B14F-4D97-AF65-F5344CB8AC3E}">
        <p14:creationId xmlns:p14="http://schemas.microsoft.com/office/powerpoint/2010/main" val="2873852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24FEB3-B769-E358-D271-3039C56FA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0BAC40-9721-71C3-ADBA-F7FD6506E7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192" y="0"/>
            <a:ext cx="4856031" cy="6842157"/>
          </a:xfrm>
        </p:spPr>
      </p:pic>
    </p:spTree>
    <p:extLst>
      <p:ext uri="{BB962C8B-B14F-4D97-AF65-F5344CB8AC3E}">
        <p14:creationId xmlns:p14="http://schemas.microsoft.com/office/powerpoint/2010/main" val="2312419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5CC5D4-9B10-BE0B-D5BE-387A39155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D1B003-AA16-9C39-3612-33E4B89E01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900" y="0"/>
            <a:ext cx="5849371" cy="6881614"/>
          </a:xfrm>
        </p:spPr>
      </p:pic>
    </p:spTree>
    <p:extLst>
      <p:ext uri="{BB962C8B-B14F-4D97-AF65-F5344CB8AC3E}">
        <p14:creationId xmlns:p14="http://schemas.microsoft.com/office/powerpoint/2010/main" val="2109295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FF7658-BE53-150D-8331-C612CC4C2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AD0F27-45EE-87DE-A4D0-8119B34CEF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96230"/>
            <a:ext cx="6217433" cy="7033028"/>
          </a:xfrm>
        </p:spPr>
      </p:pic>
    </p:spTree>
    <p:extLst>
      <p:ext uri="{BB962C8B-B14F-4D97-AF65-F5344CB8AC3E}">
        <p14:creationId xmlns:p14="http://schemas.microsoft.com/office/powerpoint/2010/main" val="1195589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4B0E61-2713-11DD-3363-125676202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38BA95-86EA-BF44-9E68-DE058B24C3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73030"/>
            <a:ext cx="5544615" cy="6971619"/>
          </a:xfrm>
        </p:spPr>
      </p:pic>
    </p:spTree>
    <p:extLst>
      <p:ext uri="{BB962C8B-B14F-4D97-AF65-F5344CB8AC3E}">
        <p14:creationId xmlns:p14="http://schemas.microsoft.com/office/powerpoint/2010/main" val="3299627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6C6928-2D67-2713-A762-93C0290BF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497688-56A5-1207-8017-754C6355B0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171400"/>
            <a:ext cx="10030010" cy="7562627"/>
          </a:xfrm>
        </p:spPr>
      </p:pic>
    </p:spTree>
    <p:extLst>
      <p:ext uri="{BB962C8B-B14F-4D97-AF65-F5344CB8AC3E}">
        <p14:creationId xmlns:p14="http://schemas.microsoft.com/office/powerpoint/2010/main" val="3217220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59FDF2-895E-3D24-209F-F1333E52A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E84EB5-5DFF-516B-F23D-D28778A9A0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594686" cy="7456036"/>
          </a:xfrm>
        </p:spPr>
      </p:pic>
    </p:spTree>
    <p:extLst>
      <p:ext uri="{BB962C8B-B14F-4D97-AF65-F5344CB8AC3E}">
        <p14:creationId xmlns:p14="http://schemas.microsoft.com/office/powerpoint/2010/main" val="789048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207476-FB9F-4FB8-7D05-F0C5D4CAB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653AD6-A1DD-F918-5426-CFC09263B3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111" y="0"/>
            <a:ext cx="5509145" cy="6878151"/>
          </a:xfrm>
        </p:spPr>
      </p:pic>
    </p:spTree>
    <p:extLst>
      <p:ext uri="{BB962C8B-B14F-4D97-AF65-F5344CB8AC3E}">
        <p14:creationId xmlns:p14="http://schemas.microsoft.com/office/powerpoint/2010/main" val="1059199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85E0AB-5601-5643-B5B3-AF7F991EA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C94CCD-6EB8-E987-A8D3-635E3F1B79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6240"/>
            <a:ext cx="5256584" cy="7135365"/>
          </a:xfrm>
        </p:spPr>
      </p:pic>
    </p:spTree>
    <p:extLst>
      <p:ext uri="{BB962C8B-B14F-4D97-AF65-F5344CB8AC3E}">
        <p14:creationId xmlns:p14="http://schemas.microsoft.com/office/powerpoint/2010/main" val="359102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DFACEC-350A-45FF-CF06-FF91144A3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7A1DE3-0B0B-6440-36B6-DA91DDFF02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65125"/>
            <a:ext cx="8895656" cy="6279287"/>
          </a:xfrm>
        </p:spPr>
      </p:pic>
    </p:spTree>
    <p:extLst>
      <p:ext uri="{BB962C8B-B14F-4D97-AF65-F5344CB8AC3E}">
        <p14:creationId xmlns:p14="http://schemas.microsoft.com/office/powerpoint/2010/main" val="1694284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D8C40A-C984-41C0-59D7-F13B39F91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D8E3C8-54EB-48FA-B206-B205AEADE7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794" y="188640"/>
            <a:ext cx="6635518" cy="6610288"/>
          </a:xfrm>
        </p:spPr>
      </p:pic>
    </p:spTree>
    <p:extLst>
      <p:ext uri="{BB962C8B-B14F-4D97-AF65-F5344CB8AC3E}">
        <p14:creationId xmlns:p14="http://schemas.microsoft.com/office/powerpoint/2010/main" val="1873971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B05FD9-413E-8B9F-9956-6058DD5E9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D4E81B-3C36-E136-CC78-FAE716599D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757" y="548680"/>
            <a:ext cx="8940486" cy="6705364"/>
          </a:xfrm>
        </p:spPr>
      </p:pic>
    </p:spTree>
    <p:extLst>
      <p:ext uri="{BB962C8B-B14F-4D97-AF65-F5344CB8AC3E}">
        <p14:creationId xmlns:p14="http://schemas.microsoft.com/office/powerpoint/2010/main" val="3440750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763FAD-2B79-FA0A-3F82-82465AA17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8A204E-DE07-F2E0-2D9D-3714F63A25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99392"/>
            <a:ext cx="7620000" cy="6858000"/>
          </a:xfrm>
        </p:spPr>
      </p:pic>
    </p:spTree>
    <p:extLst>
      <p:ext uri="{BB962C8B-B14F-4D97-AF65-F5344CB8AC3E}">
        <p14:creationId xmlns:p14="http://schemas.microsoft.com/office/powerpoint/2010/main" val="1404789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0D38E2-4C09-CFA5-D0F9-FA1B9B98C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F7D1B1-56FD-87D3-9A3F-56D38106CA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52636"/>
            <a:ext cx="8705767" cy="6552728"/>
          </a:xfrm>
        </p:spPr>
      </p:pic>
    </p:spTree>
    <p:extLst>
      <p:ext uri="{BB962C8B-B14F-4D97-AF65-F5344CB8AC3E}">
        <p14:creationId xmlns:p14="http://schemas.microsoft.com/office/powerpoint/2010/main" val="200950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43985B-69BD-B7D3-8DA0-FF7773AB5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21F8A3-6B35-7538-9DE6-79F4DEDAAB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289" y="0"/>
            <a:ext cx="7294057" cy="6858000"/>
          </a:xfrm>
        </p:spPr>
      </p:pic>
    </p:spTree>
    <p:extLst>
      <p:ext uri="{BB962C8B-B14F-4D97-AF65-F5344CB8AC3E}">
        <p14:creationId xmlns:p14="http://schemas.microsoft.com/office/powerpoint/2010/main" val="4061313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98B539-B24B-7A3F-02E9-995D72A43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379442-78E4-C7C2-2598-3622B8F776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626" y="0"/>
            <a:ext cx="7335718" cy="6923750"/>
          </a:xfrm>
        </p:spPr>
      </p:pic>
    </p:spTree>
    <p:extLst>
      <p:ext uri="{BB962C8B-B14F-4D97-AF65-F5344CB8AC3E}">
        <p14:creationId xmlns:p14="http://schemas.microsoft.com/office/powerpoint/2010/main" val="4018505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F78C30-2793-B8DA-2296-FFD943AFE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BBA8E2-4479-19BB-0ADC-66A0B7E06C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2947393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097EF2-DAC2-274F-748C-C5D30971F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66059F-C69B-CB11-95B6-67B46F1B77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373" y="-387424"/>
            <a:ext cx="5833254" cy="10513168"/>
          </a:xfrm>
        </p:spPr>
      </p:pic>
    </p:spTree>
    <p:extLst>
      <p:ext uri="{BB962C8B-B14F-4D97-AF65-F5344CB8AC3E}">
        <p14:creationId xmlns:p14="http://schemas.microsoft.com/office/powerpoint/2010/main" val="1935528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F9F67D-7CF3-6A5C-EF0D-945FF12D2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4F2FCD-D29D-3CB5-FB45-131E66B3D1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323" y="-175989"/>
            <a:ext cx="5733354" cy="70294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9407E15-4CE7-0CA4-A0BF-25BCDA4643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373216"/>
            <a:ext cx="1162819" cy="94354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B9B5E41-B7FE-2386-A432-FF5FE6117C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08" y="5381630"/>
            <a:ext cx="1962778" cy="1111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884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N°25 - </dc:title>
  <dc:creator>Perroquet34740</dc:creator>
  <cp:lastModifiedBy>jean-louis BEYAERT</cp:lastModifiedBy>
  <cp:revision>4</cp:revision>
  <dcterms:created xsi:type="dcterms:W3CDTF">2024-03-08T15:52:40Z</dcterms:created>
  <dcterms:modified xsi:type="dcterms:W3CDTF">2024-03-08T16:21:54Z</dcterms:modified>
</cp:coreProperties>
</file>