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>
      <p:cViewPr varScale="1">
        <p:scale>
          <a:sx n="88" d="100"/>
          <a:sy n="88" d="100"/>
        </p:scale>
        <p:origin x="120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722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25175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5634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49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76855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38105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46967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29350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6460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899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04840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47DE06-3CCE-45A2-9A62-58E05F207D24}" type="datetimeFigureOut">
              <a:rPr lang="fr-FR" smtClean="0"/>
              <a:t>04/02/2024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95295-B1FB-411F-B0D4-7734F19A781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533592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D8F33A-FEB6-3F68-DE2F-A18E636535D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F8EF291-A770-9944-E35A-732F2542370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4FD9982-274A-19D9-1A6F-A7DB2C0D37B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340768"/>
            <a:ext cx="5787008" cy="5208307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385663A-7824-4A09-C07A-ECAAF966ACC1}"/>
              </a:ext>
            </a:extLst>
          </p:cNvPr>
          <p:cNvSpPr/>
          <p:nvPr/>
        </p:nvSpPr>
        <p:spPr>
          <a:xfrm>
            <a:off x="1055440" y="308925"/>
            <a:ext cx="969331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SEXY &amp; COQUIN N°24</a:t>
            </a:r>
          </a:p>
        </p:txBody>
      </p:sp>
      <p:pic>
        <p:nvPicPr>
          <p:cNvPr id="10" name="Image 9">
            <a:extLst>
              <a:ext uri="{FF2B5EF4-FFF2-40B4-BE49-F238E27FC236}">
                <a16:creationId xmlns:a16="http://schemas.microsoft.com/office/drawing/2014/main" id="{4328EE85-3762-693C-66A9-D903717836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002212"/>
            <a:ext cx="2057400" cy="1466850"/>
          </a:xfrm>
          <a:prstGeom prst="rect">
            <a:avLst/>
          </a:prstGeom>
        </p:spPr>
      </p:pic>
      <p:pic>
        <p:nvPicPr>
          <p:cNvPr id="12" name="Image 11">
            <a:extLst>
              <a:ext uri="{FF2B5EF4-FFF2-40B4-BE49-F238E27FC236}">
                <a16:creationId xmlns:a16="http://schemas.microsoft.com/office/drawing/2014/main" id="{DCD14C13-88AE-DC46-3BA7-25578522D4E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149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  <p:sndAc>
          <p:stSnd loop="1">
            <p:snd r:embed="rId2" name="sex-bomb Max Raabe.wav"/>
          </p:stSnd>
        </p:sndAc>
      </p:transition>
    </mc:Choice>
    <mc:Fallback>
      <p:transition spd="slow">
        <p:fade/>
        <p:sndAc>
          <p:stSnd loop="1">
            <p:snd r:embed="rId2" name="sex-bomb Max Raab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634647-9D2E-13C0-F615-CFB720E9B5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B407B1-E71C-F93D-832B-79FE2B1605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92288"/>
            <a:ext cx="4752528" cy="6789327"/>
          </a:xfrm>
        </p:spPr>
      </p:pic>
    </p:spTree>
    <p:extLst>
      <p:ext uri="{BB962C8B-B14F-4D97-AF65-F5344CB8AC3E}">
        <p14:creationId xmlns:p14="http://schemas.microsoft.com/office/powerpoint/2010/main" val="1457813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8AFC6A-60B3-2D87-6488-B62929843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FD87ED3-2EA4-A549-C301-825CC229F9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27519"/>
            <a:ext cx="7835294" cy="6401036"/>
          </a:xfrm>
        </p:spPr>
      </p:pic>
    </p:spTree>
    <p:extLst>
      <p:ext uri="{BB962C8B-B14F-4D97-AF65-F5344CB8AC3E}">
        <p14:creationId xmlns:p14="http://schemas.microsoft.com/office/powerpoint/2010/main" val="1878932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E9A028-E697-E0B0-DA05-A89D0D5C65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3665ED-BC40-67CE-A84D-FC2510BE23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48026"/>
            <a:ext cx="5184575" cy="6941691"/>
          </a:xfrm>
        </p:spPr>
      </p:pic>
    </p:spTree>
    <p:extLst>
      <p:ext uri="{BB962C8B-B14F-4D97-AF65-F5344CB8AC3E}">
        <p14:creationId xmlns:p14="http://schemas.microsoft.com/office/powerpoint/2010/main" val="2233828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422AE9-CA96-146F-C41A-1C0BD7B54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C0CECE-0C02-68AC-F33F-07EC3D885D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62887"/>
            <a:ext cx="7275847" cy="6329988"/>
          </a:xfrm>
        </p:spPr>
      </p:pic>
    </p:spTree>
    <p:extLst>
      <p:ext uri="{BB962C8B-B14F-4D97-AF65-F5344CB8AC3E}">
        <p14:creationId xmlns:p14="http://schemas.microsoft.com/office/powerpoint/2010/main" val="31919609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674469-6247-AA33-2D9D-3D0DCA6C27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01589E-1FBC-6B53-1B0B-CB871AD648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527704"/>
            <a:ext cx="8712346" cy="5802591"/>
          </a:xfrm>
        </p:spPr>
      </p:pic>
    </p:spTree>
    <p:extLst>
      <p:ext uri="{BB962C8B-B14F-4D97-AF65-F5344CB8AC3E}">
        <p14:creationId xmlns:p14="http://schemas.microsoft.com/office/powerpoint/2010/main" val="7355384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A57CED-CDFB-5E62-1024-56E1236A8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B1BD35-7742-CBF1-FA96-69BB6E1A57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845102" cy="7845102"/>
          </a:xfrm>
        </p:spPr>
      </p:pic>
    </p:spTree>
    <p:extLst>
      <p:ext uri="{BB962C8B-B14F-4D97-AF65-F5344CB8AC3E}">
        <p14:creationId xmlns:p14="http://schemas.microsoft.com/office/powerpoint/2010/main" val="12922627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E7BA41-52F6-BA74-E889-BD0FB2C087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336" y="-387424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962EDD-ECFD-2106-8E92-143AC56B78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131" y="0"/>
            <a:ext cx="5669133" cy="6888787"/>
          </a:xfrm>
        </p:spPr>
      </p:pic>
    </p:spTree>
    <p:extLst>
      <p:ext uri="{BB962C8B-B14F-4D97-AF65-F5344CB8AC3E}">
        <p14:creationId xmlns:p14="http://schemas.microsoft.com/office/powerpoint/2010/main" val="225283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2482FB-4E8C-1CF4-9D18-2203AA6A6D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CB446E-884D-7970-EE2B-FA193303174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19186"/>
            <a:ext cx="5112568" cy="7668852"/>
          </a:xfrm>
        </p:spPr>
      </p:pic>
    </p:spTree>
    <p:extLst>
      <p:ext uri="{BB962C8B-B14F-4D97-AF65-F5344CB8AC3E}">
        <p14:creationId xmlns:p14="http://schemas.microsoft.com/office/powerpoint/2010/main" val="2256943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9836CE-EE0A-1517-5690-D6CAAF3500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FF561A-D364-27AE-5DEE-640E6FA223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9496" y="67416"/>
            <a:ext cx="8280920" cy="6459604"/>
          </a:xfrm>
        </p:spPr>
      </p:pic>
    </p:spTree>
    <p:extLst>
      <p:ext uri="{BB962C8B-B14F-4D97-AF65-F5344CB8AC3E}">
        <p14:creationId xmlns:p14="http://schemas.microsoft.com/office/powerpoint/2010/main" val="2118762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5B646E-2CB0-6D3E-BE69-7FB91601D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3E2EFA-4CA3-E152-6173-35AC21507C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43991" cy="6784680"/>
          </a:xfrm>
        </p:spPr>
      </p:pic>
    </p:spTree>
    <p:extLst>
      <p:ext uri="{BB962C8B-B14F-4D97-AF65-F5344CB8AC3E}">
        <p14:creationId xmlns:p14="http://schemas.microsoft.com/office/powerpoint/2010/main" val="2750051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5C7DB7-6AE1-C46D-2F3D-0074930B3A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2784E3-1DAF-16E6-4170-0AD971E22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651909" cy="7057037"/>
          </a:xfrm>
        </p:spPr>
      </p:pic>
    </p:spTree>
    <p:extLst>
      <p:ext uri="{BB962C8B-B14F-4D97-AF65-F5344CB8AC3E}">
        <p14:creationId xmlns:p14="http://schemas.microsoft.com/office/powerpoint/2010/main" val="16055072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56AAD9E-273F-2455-3EA5-4E2018C73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BF12B8-950F-F232-907A-93AFF0CE0A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5889921" cy="6707345"/>
          </a:xfrm>
        </p:spPr>
      </p:pic>
    </p:spTree>
    <p:extLst>
      <p:ext uri="{BB962C8B-B14F-4D97-AF65-F5344CB8AC3E}">
        <p14:creationId xmlns:p14="http://schemas.microsoft.com/office/powerpoint/2010/main" val="4253090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BF5820-3387-9DEA-0CD4-9075F4EA2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191B74-B21F-EF38-0E2C-6A825A3C60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066" y="476672"/>
            <a:ext cx="6254237" cy="6266128"/>
          </a:xfrm>
        </p:spPr>
      </p:pic>
    </p:spTree>
    <p:extLst>
      <p:ext uri="{BB962C8B-B14F-4D97-AF65-F5344CB8AC3E}">
        <p14:creationId xmlns:p14="http://schemas.microsoft.com/office/powerpoint/2010/main" val="1914382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850857-C676-4DC4-0BDA-F56FD2987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337E93-95CC-A953-E756-2C26D9420C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88" y="116632"/>
            <a:ext cx="5604276" cy="6744310"/>
          </a:xfrm>
        </p:spPr>
      </p:pic>
    </p:spTree>
    <p:extLst>
      <p:ext uri="{BB962C8B-B14F-4D97-AF65-F5344CB8AC3E}">
        <p14:creationId xmlns:p14="http://schemas.microsoft.com/office/powerpoint/2010/main" val="1910894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DBFC9D-5FBD-4A6B-6E6E-1EE872097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AA9D4A8-3FC4-2E5B-AA85-F7A847E766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79160"/>
            <a:ext cx="4968552" cy="7038783"/>
          </a:xfrm>
        </p:spPr>
      </p:pic>
    </p:spTree>
    <p:extLst>
      <p:ext uri="{BB962C8B-B14F-4D97-AF65-F5344CB8AC3E}">
        <p14:creationId xmlns:p14="http://schemas.microsoft.com/office/powerpoint/2010/main" val="34012252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0507BB-F167-80B6-BAE6-75F15F1062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043A2E-7BDA-3EA0-3ED4-AF943A1D5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962" y="0"/>
            <a:ext cx="5513293" cy="6874431"/>
          </a:xfrm>
        </p:spPr>
      </p:pic>
    </p:spTree>
    <p:extLst>
      <p:ext uri="{BB962C8B-B14F-4D97-AF65-F5344CB8AC3E}">
        <p14:creationId xmlns:p14="http://schemas.microsoft.com/office/powerpoint/2010/main" val="3821093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FBFA65-BC51-9F91-53A5-6DDE73860B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FAA7D9-A87C-6AA1-1097-712613C07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1323528"/>
            <a:ext cx="6047692" cy="8059758"/>
          </a:xfrm>
        </p:spPr>
      </p:pic>
    </p:spTree>
    <p:extLst>
      <p:ext uri="{BB962C8B-B14F-4D97-AF65-F5344CB8AC3E}">
        <p14:creationId xmlns:p14="http://schemas.microsoft.com/office/powerpoint/2010/main" val="220423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3669A2-4037-D699-C5E2-51550B4FAB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86673F-0406-1ED3-1060-4E72EA1DAC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900782"/>
            <a:ext cx="9368871" cy="5056435"/>
          </a:xfrm>
        </p:spPr>
      </p:pic>
    </p:spTree>
    <p:extLst>
      <p:ext uri="{BB962C8B-B14F-4D97-AF65-F5344CB8AC3E}">
        <p14:creationId xmlns:p14="http://schemas.microsoft.com/office/powerpoint/2010/main" val="13480093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5F220E-AB2A-F0C2-3645-41707C7278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35750B-5FBF-ECD0-85B4-C101BCEB6AF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45856"/>
            <a:ext cx="5112568" cy="7008479"/>
          </a:xfrm>
        </p:spPr>
      </p:pic>
    </p:spTree>
    <p:extLst>
      <p:ext uri="{BB962C8B-B14F-4D97-AF65-F5344CB8AC3E}">
        <p14:creationId xmlns:p14="http://schemas.microsoft.com/office/powerpoint/2010/main" val="13744186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7FBC10-151B-1C60-F7BA-1138EBAF40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4ACAECA9-E910-355F-4A46-E88DEB0AF1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66" y="0"/>
            <a:ext cx="7143633" cy="8067144"/>
          </a:xfrm>
        </p:spPr>
      </p:pic>
    </p:spTree>
    <p:extLst>
      <p:ext uri="{BB962C8B-B14F-4D97-AF65-F5344CB8AC3E}">
        <p14:creationId xmlns:p14="http://schemas.microsoft.com/office/powerpoint/2010/main" val="15590800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CFC09D-C0A9-8678-C375-05E85ADFE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63638B-F725-F101-08E0-0246176B9B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9669"/>
            <a:ext cx="7774984" cy="6660571"/>
          </a:xfrm>
        </p:spPr>
      </p:pic>
    </p:spTree>
    <p:extLst>
      <p:ext uri="{BB962C8B-B14F-4D97-AF65-F5344CB8AC3E}">
        <p14:creationId xmlns:p14="http://schemas.microsoft.com/office/powerpoint/2010/main" val="2870644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F2984-2D9B-F127-3130-F2A8514C8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7D96E7-E3F9-666E-3DA7-327223578A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3018"/>
            <a:ext cx="6764982" cy="6764982"/>
          </a:xfrm>
        </p:spPr>
      </p:pic>
    </p:spTree>
    <p:extLst>
      <p:ext uri="{BB962C8B-B14F-4D97-AF65-F5344CB8AC3E}">
        <p14:creationId xmlns:p14="http://schemas.microsoft.com/office/powerpoint/2010/main" val="13685036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2B5A3F2-F870-72B4-F26D-5F5324194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1C435A-8B9A-BC0A-13C1-143512F894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175973"/>
            <a:ext cx="8956707" cy="6506053"/>
          </a:xfrm>
        </p:spPr>
      </p:pic>
    </p:spTree>
    <p:extLst>
      <p:ext uri="{BB962C8B-B14F-4D97-AF65-F5344CB8AC3E}">
        <p14:creationId xmlns:p14="http://schemas.microsoft.com/office/powerpoint/2010/main" val="4146723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6509D-BFC8-F27D-E814-D75118280B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C946A0-AEF6-AEBE-0CF0-57C803E456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7307" y="116632"/>
            <a:ext cx="6879013" cy="6682844"/>
          </a:xfrm>
        </p:spPr>
      </p:pic>
    </p:spTree>
    <p:extLst>
      <p:ext uri="{BB962C8B-B14F-4D97-AF65-F5344CB8AC3E}">
        <p14:creationId xmlns:p14="http://schemas.microsoft.com/office/powerpoint/2010/main" val="49448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2464E02-1D7F-377A-963B-39287FB1B7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D4CC8F-DF4E-4C24-4016-C8D1BCEA60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24046" cy="6864835"/>
          </a:xfrm>
        </p:spPr>
      </p:pic>
    </p:spTree>
    <p:extLst>
      <p:ext uri="{BB962C8B-B14F-4D97-AF65-F5344CB8AC3E}">
        <p14:creationId xmlns:p14="http://schemas.microsoft.com/office/powerpoint/2010/main" val="3547388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582761-C86D-1830-B94C-2C11C885E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BF1C78-8F8F-33CF-A8C7-14C337A648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3343"/>
            <a:ext cx="6048672" cy="6853630"/>
          </a:xfrm>
        </p:spPr>
      </p:pic>
    </p:spTree>
    <p:extLst>
      <p:ext uri="{BB962C8B-B14F-4D97-AF65-F5344CB8AC3E}">
        <p14:creationId xmlns:p14="http://schemas.microsoft.com/office/powerpoint/2010/main" val="25907108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C61ED7-36F5-A94A-3076-A4A0EF53D1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1C6E5F-F038-A50D-E7F7-C9DDA24BAA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0457" y="116632"/>
            <a:ext cx="7076550" cy="7056783"/>
          </a:xfrm>
        </p:spPr>
      </p:pic>
    </p:spTree>
    <p:extLst>
      <p:ext uri="{BB962C8B-B14F-4D97-AF65-F5344CB8AC3E}">
        <p14:creationId xmlns:p14="http://schemas.microsoft.com/office/powerpoint/2010/main" val="1149708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D6CE41-7047-E393-764B-9BDE1F2CB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7D16F6-652E-7935-995D-76FD01188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834" y="-675456"/>
            <a:ext cx="5325691" cy="7416824"/>
          </a:xfrm>
        </p:spPr>
      </p:pic>
    </p:spTree>
    <p:extLst>
      <p:ext uri="{BB962C8B-B14F-4D97-AF65-F5344CB8AC3E}">
        <p14:creationId xmlns:p14="http://schemas.microsoft.com/office/powerpoint/2010/main" val="11795377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80C104-2589-5D28-601C-A0AD5995D5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63F2CC-79BF-356E-1DDD-FBC2D6110E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670" y="0"/>
            <a:ext cx="7778690" cy="6858212"/>
          </a:xfrm>
        </p:spPr>
      </p:pic>
    </p:spTree>
    <p:extLst>
      <p:ext uri="{BB962C8B-B14F-4D97-AF65-F5344CB8AC3E}">
        <p14:creationId xmlns:p14="http://schemas.microsoft.com/office/powerpoint/2010/main" val="3502025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B7EC6C-AF0E-9C96-5D58-F526CE9AF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0BE90C-964A-9DB6-B447-EA5ECBCAF9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14401"/>
            <a:ext cx="7715277" cy="6789444"/>
          </a:xfrm>
        </p:spPr>
      </p:pic>
    </p:spTree>
    <p:extLst>
      <p:ext uri="{BB962C8B-B14F-4D97-AF65-F5344CB8AC3E}">
        <p14:creationId xmlns:p14="http://schemas.microsoft.com/office/powerpoint/2010/main" val="12080216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FD3AD3-AD0E-18CA-C826-C48E81DD28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792162-B11E-F44C-7AB5-569AB5D516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962" y="1"/>
            <a:ext cx="6650342" cy="6798598"/>
          </a:xfrm>
        </p:spPr>
      </p:pic>
    </p:spTree>
    <p:extLst>
      <p:ext uri="{BB962C8B-B14F-4D97-AF65-F5344CB8AC3E}">
        <p14:creationId xmlns:p14="http://schemas.microsoft.com/office/powerpoint/2010/main" val="500713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96D438-F7AE-19B8-3551-D6651AD7B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2C2012-9F7A-7CB9-4F73-AA3D05F86F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6530" y="0"/>
            <a:ext cx="5087702" cy="6786996"/>
          </a:xfrm>
        </p:spPr>
      </p:pic>
    </p:spTree>
    <p:extLst>
      <p:ext uri="{BB962C8B-B14F-4D97-AF65-F5344CB8AC3E}">
        <p14:creationId xmlns:p14="http://schemas.microsoft.com/office/powerpoint/2010/main" val="333665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1AFCB7-9D99-8EFA-2050-78521709E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B8E2D1-3E4C-C7ED-C503-C9B4BE6229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963488"/>
            <a:ext cx="7544399" cy="7716515"/>
          </a:xfrm>
        </p:spPr>
      </p:pic>
    </p:spTree>
    <p:extLst>
      <p:ext uri="{BB962C8B-B14F-4D97-AF65-F5344CB8AC3E}">
        <p14:creationId xmlns:p14="http://schemas.microsoft.com/office/powerpoint/2010/main" val="3892376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961A3B-DE48-40E2-6A75-556700CC08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16CF48-8AF7-AE3F-B6A0-23045ED410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157" y="-99392"/>
            <a:ext cx="5788766" cy="7056784"/>
          </a:xfrm>
        </p:spPr>
      </p:pic>
    </p:spTree>
    <p:extLst>
      <p:ext uri="{BB962C8B-B14F-4D97-AF65-F5344CB8AC3E}">
        <p14:creationId xmlns:p14="http://schemas.microsoft.com/office/powerpoint/2010/main" val="3038043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9B4065-CFBE-3ADF-522A-80AF066CF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D3C136B-0CA1-0088-13B4-CF83CB32EE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4844916" cy="6853320"/>
          </a:xfrm>
        </p:spPr>
      </p:pic>
    </p:spTree>
    <p:extLst>
      <p:ext uri="{BB962C8B-B14F-4D97-AF65-F5344CB8AC3E}">
        <p14:creationId xmlns:p14="http://schemas.microsoft.com/office/powerpoint/2010/main" val="2888235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767CA5-A5C5-AEB8-0526-2267F5E6B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947B87-A4ED-9831-D883-A1B82FB05C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8537" y="0"/>
            <a:ext cx="6927783" cy="6848760"/>
          </a:xfrm>
        </p:spPr>
      </p:pic>
    </p:spTree>
    <p:extLst>
      <p:ext uri="{BB962C8B-B14F-4D97-AF65-F5344CB8AC3E}">
        <p14:creationId xmlns:p14="http://schemas.microsoft.com/office/powerpoint/2010/main" val="379461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359DE6-60C0-5F67-973F-4C531F988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A95386-AB62-0D32-2D34-46E7B54214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4710" y="0"/>
            <a:ext cx="5989562" cy="6767590"/>
          </a:xfrm>
        </p:spPr>
      </p:pic>
    </p:spTree>
    <p:extLst>
      <p:ext uri="{BB962C8B-B14F-4D97-AF65-F5344CB8AC3E}">
        <p14:creationId xmlns:p14="http://schemas.microsoft.com/office/powerpoint/2010/main" val="18692256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881377-D0A5-0489-130C-EF7A9953E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770F12-B76B-CECC-3920-C1A05BDAB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8244" y="0"/>
            <a:ext cx="5744020" cy="6824578"/>
          </a:xfrm>
        </p:spPr>
      </p:pic>
    </p:spTree>
    <p:extLst>
      <p:ext uri="{BB962C8B-B14F-4D97-AF65-F5344CB8AC3E}">
        <p14:creationId xmlns:p14="http://schemas.microsoft.com/office/powerpoint/2010/main" val="24669381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EA6F73-F3AB-CD2B-8FED-0CF0A0E31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256F79-D8FE-201A-0CF3-39EE7D874F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3737" y="0"/>
            <a:ext cx="5364511" cy="6852870"/>
          </a:xfrm>
        </p:spPr>
      </p:pic>
    </p:spTree>
    <p:extLst>
      <p:ext uri="{BB962C8B-B14F-4D97-AF65-F5344CB8AC3E}">
        <p14:creationId xmlns:p14="http://schemas.microsoft.com/office/powerpoint/2010/main" val="591055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0A8D2C-2F18-7CE6-C730-2DDBCEE94A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3BD7B6-3AFC-20AA-3FAC-6EF7E19619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13208"/>
            <a:ext cx="6176963" cy="6176963"/>
          </a:xfrm>
        </p:spPr>
      </p:pic>
    </p:spTree>
    <p:extLst>
      <p:ext uri="{BB962C8B-B14F-4D97-AF65-F5344CB8AC3E}">
        <p14:creationId xmlns:p14="http://schemas.microsoft.com/office/powerpoint/2010/main" val="3469542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181C95-F649-2027-FB76-787E7238E9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FE0739-03B8-024A-9CF8-C8FF8A672F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32544"/>
            <a:ext cx="6060331" cy="6060331"/>
          </a:xfrm>
        </p:spPr>
      </p:pic>
    </p:spTree>
    <p:extLst>
      <p:ext uri="{BB962C8B-B14F-4D97-AF65-F5344CB8AC3E}">
        <p14:creationId xmlns:p14="http://schemas.microsoft.com/office/powerpoint/2010/main" val="841196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E7378C-481B-0CBA-AF5D-8D5D0F7388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975070-EBC8-59D7-2BCC-7B0356D84C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5407" y="-99392"/>
            <a:ext cx="5230833" cy="6985623"/>
          </a:xfrm>
        </p:spPr>
      </p:pic>
    </p:spTree>
    <p:extLst>
      <p:ext uri="{BB962C8B-B14F-4D97-AF65-F5344CB8AC3E}">
        <p14:creationId xmlns:p14="http://schemas.microsoft.com/office/powerpoint/2010/main" val="18495802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DAE89F-555F-0E69-0360-C80E94362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94448A0-7FC7-996F-F64E-596C0274B2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590" y="0"/>
            <a:ext cx="6379331" cy="6741368"/>
          </a:xfrm>
        </p:spPr>
      </p:pic>
    </p:spTree>
    <p:extLst>
      <p:ext uri="{BB962C8B-B14F-4D97-AF65-F5344CB8AC3E}">
        <p14:creationId xmlns:p14="http://schemas.microsoft.com/office/powerpoint/2010/main" val="10641755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D136DD4-C3B5-F041-E083-A23C7B058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BE14C12-41B9-90DB-2AE7-D440E5A80A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920236" cy="6771802"/>
          </a:xfrm>
        </p:spPr>
      </p:pic>
    </p:spTree>
    <p:extLst>
      <p:ext uri="{BB962C8B-B14F-4D97-AF65-F5344CB8AC3E}">
        <p14:creationId xmlns:p14="http://schemas.microsoft.com/office/powerpoint/2010/main" val="39743859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1D6560-3252-24D6-2EBC-A318C42EA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68A3F1A-891C-D768-677B-4850CCEF9C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090630" cy="6784281"/>
          </a:xfrm>
        </p:spPr>
      </p:pic>
    </p:spTree>
    <p:extLst>
      <p:ext uri="{BB962C8B-B14F-4D97-AF65-F5344CB8AC3E}">
        <p14:creationId xmlns:p14="http://schemas.microsoft.com/office/powerpoint/2010/main" val="3145132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B7DED-D0CF-E252-C213-C8F594F25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60ED22-620A-A09E-D1C0-02824F6F9D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658674" cy="6749911"/>
          </a:xfrm>
        </p:spPr>
      </p:pic>
    </p:spTree>
    <p:extLst>
      <p:ext uri="{BB962C8B-B14F-4D97-AF65-F5344CB8AC3E}">
        <p14:creationId xmlns:p14="http://schemas.microsoft.com/office/powerpoint/2010/main" val="1513714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952FB47-F4B9-509A-14D6-E26F4E50F0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D30F0C-647D-0480-19BA-7C5948E5FA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548958" cy="6548958"/>
          </a:xfrm>
        </p:spPr>
      </p:pic>
    </p:spTree>
    <p:extLst>
      <p:ext uri="{BB962C8B-B14F-4D97-AF65-F5344CB8AC3E}">
        <p14:creationId xmlns:p14="http://schemas.microsoft.com/office/powerpoint/2010/main" val="30544005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050356-7A0B-BF2C-EF5B-004FEA7519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7E1D4A3-3A94-2796-E55D-EBD010831D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1052" y="-315416"/>
            <a:ext cx="6655335" cy="7173416"/>
          </a:xfrm>
        </p:spPr>
      </p:pic>
    </p:spTree>
    <p:extLst>
      <p:ext uri="{BB962C8B-B14F-4D97-AF65-F5344CB8AC3E}">
        <p14:creationId xmlns:p14="http://schemas.microsoft.com/office/powerpoint/2010/main" val="1606161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C45106-E68C-BE20-1B20-FE69DB1670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1A08F6-2EC3-3B11-57C9-B9FE5364B1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1016885"/>
            <a:ext cx="6569717" cy="6176963"/>
          </a:xfr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FA0E0BAD-08FB-A037-8BF2-AFABE056AB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0496" y="5666189"/>
            <a:ext cx="1018803" cy="82668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2707F10A-B4BD-0AC9-A3A1-F33DDDF330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701" y="5445224"/>
            <a:ext cx="1629771" cy="92271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A9DAB1F9-3392-9518-F63A-FB70366322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679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37</TotalTime>
  <Words>7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sexy &amp; coquin N°24 -</dc:title>
  <dc:creator>Perroquet34740</dc:creator>
  <cp:lastModifiedBy>jean-louis BEYAERT</cp:lastModifiedBy>
  <cp:revision>3</cp:revision>
  <dcterms:created xsi:type="dcterms:W3CDTF">2024-02-04T10:10:25Z</dcterms:created>
  <dcterms:modified xsi:type="dcterms:W3CDTF">2024-02-04T10:47:53Z</dcterms:modified>
</cp:coreProperties>
</file>