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5" r:id="rId50"/>
    <p:sldId id="304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09" autoAdjust="0"/>
    <p:restoredTop sz="94660"/>
  </p:normalViewPr>
  <p:slideViewPr>
    <p:cSldViewPr>
      <p:cViewPr varScale="1">
        <p:scale>
          <a:sx n="84" d="100"/>
          <a:sy n="84" d="100"/>
        </p:scale>
        <p:origin x="108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5318B-81BD-445B-9AF1-8E40E9E809A3}" type="datetimeFigureOut">
              <a:rPr lang="fr-FR" smtClean="0"/>
              <a:t>13/01/2024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F8872-E39E-48D2-A5A8-812168239C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903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5318B-81BD-445B-9AF1-8E40E9E809A3}" type="datetimeFigureOut">
              <a:rPr lang="fr-FR" smtClean="0"/>
              <a:t>13/01/2024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F8872-E39E-48D2-A5A8-812168239C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46355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5318B-81BD-445B-9AF1-8E40E9E809A3}" type="datetimeFigureOut">
              <a:rPr lang="fr-FR" smtClean="0"/>
              <a:t>13/01/2024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F8872-E39E-48D2-A5A8-812168239C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9879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5318B-81BD-445B-9AF1-8E40E9E809A3}" type="datetimeFigureOut">
              <a:rPr lang="fr-FR" smtClean="0"/>
              <a:t>13/01/2024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F8872-E39E-48D2-A5A8-812168239C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50104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5318B-81BD-445B-9AF1-8E40E9E809A3}" type="datetimeFigureOut">
              <a:rPr lang="fr-FR" smtClean="0"/>
              <a:t>13/01/2024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F8872-E39E-48D2-A5A8-812168239C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59183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5318B-81BD-445B-9AF1-8E40E9E809A3}" type="datetimeFigureOut">
              <a:rPr lang="fr-FR" smtClean="0"/>
              <a:t>13/01/2024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F8872-E39E-48D2-A5A8-812168239C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38496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5318B-81BD-445B-9AF1-8E40E9E809A3}" type="datetimeFigureOut">
              <a:rPr lang="fr-FR" smtClean="0"/>
              <a:t>13/01/2024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F8872-E39E-48D2-A5A8-812168239C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26942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5318B-81BD-445B-9AF1-8E40E9E809A3}" type="datetimeFigureOut">
              <a:rPr lang="fr-FR" smtClean="0"/>
              <a:t>13/01/2024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F8872-E39E-48D2-A5A8-812168239C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61830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5318B-81BD-445B-9AF1-8E40E9E809A3}" type="datetimeFigureOut">
              <a:rPr lang="fr-FR" smtClean="0"/>
              <a:t>13/01/2024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F8872-E39E-48D2-A5A8-812168239C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09598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5318B-81BD-445B-9AF1-8E40E9E809A3}" type="datetimeFigureOut">
              <a:rPr lang="fr-FR" smtClean="0"/>
              <a:t>13/01/2024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F8872-E39E-48D2-A5A8-812168239C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6158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5318B-81BD-445B-9AF1-8E40E9E809A3}" type="datetimeFigureOut">
              <a:rPr lang="fr-FR" smtClean="0"/>
              <a:t>13/01/2024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F8872-E39E-48D2-A5A8-812168239C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16325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peelOff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05318B-81BD-445B-9AF1-8E40E9E809A3}" type="datetimeFigureOut">
              <a:rPr lang="fr-FR" smtClean="0"/>
              <a:t>13/01/2024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8F8872-E39E-48D2-A5A8-812168239C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500673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peelOff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5.png"/><Relationship Id="rId4" Type="http://schemas.openxmlformats.org/officeDocument/2006/relationships/image" Target="../media/image5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9FF710-48E6-FB87-6F0F-8501F43BCD4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C19801C-6076-BDFA-5AC8-4B547FC279C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5796859-ACA4-0071-7C3A-D5044FC6D321}"/>
              </a:ext>
            </a:extLst>
          </p:cNvPr>
          <p:cNvSpPr/>
          <p:nvPr/>
        </p:nvSpPr>
        <p:spPr>
          <a:xfrm>
            <a:off x="911424" y="620688"/>
            <a:ext cx="983733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HUMOUR SEXY &amp; COQUIN N°23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660D05BE-5E55-6417-6C19-0C2D3680E8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1554282"/>
            <a:ext cx="5602262" cy="4576763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50B8522E-4F12-E2E3-2502-91D2ED4E88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2890" y="4797152"/>
            <a:ext cx="1871729" cy="1655761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CAA54FD6-4FEA-683C-79BF-E35753F14FF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886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2125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peelOff"/>
        <p:sndAc>
          <p:stSnd loop="1">
            <p:snd r:embed="rId2" name="sex-bomb Max Raabe.wav"/>
          </p:stSnd>
        </p:sndAc>
      </p:transition>
    </mc:Choice>
    <mc:Fallback>
      <p:transition spd="slow">
        <p:fade/>
        <p:sndAc>
          <p:stSnd loop="1">
            <p:snd r:embed="rId2" name="sex-bomb Max Raab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FB3BF6-E431-117D-C2A4-96DE9DECEF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CDE5A5B-A78F-C27E-498A-FAE75C6966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25426"/>
            <a:ext cx="6038041" cy="6807147"/>
          </a:xfrm>
        </p:spPr>
      </p:pic>
    </p:spTree>
    <p:extLst>
      <p:ext uri="{BB962C8B-B14F-4D97-AF65-F5344CB8AC3E}">
        <p14:creationId xmlns:p14="http://schemas.microsoft.com/office/powerpoint/2010/main" val="32448119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peelOff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1BAD4A-06CA-7678-9F5D-93337FBE30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339B684-3641-D227-F413-0C3E87955E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118517"/>
            <a:ext cx="8827955" cy="6620966"/>
          </a:xfrm>
        </p:spPr>
      </p:pic>
    </p:spTree>
    <p:extLst>
      <p:ext uri="{BB962C8B-B14F-4D97-AF65-F5344CB8AC3E}">
        <p14:creationId xmlns:p14="http://schemas.microsoft.com/office/powerpoint/2010/main" val="40324338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peelOff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884062-BE30-8145-20CB-7A98CEB36A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E3EF547-563D-8897-3845-99F1E02328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2574" y="0"/>
            <a:ext cx="4951658" cy="6919348"/>
          </a:xfrm>
        </p:spPr>
      </p:pic>
    </p:spTree>
    <p:extLst>
      <p:ext uri="{BB962C8B-B14F-4D97-AF65-F5344CB8AC3E}">
        <p14:creationId xmlns:p14="http://schemas.microsoft.com/office/powerpoint/2010/main" val="42840614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peelOff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E80B65E-9F2C-C745-82E6-3E96AE5153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E9424C2-1A5B-C236-9FCF-70FD4C3970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319188"/>
            <a:ext cx="6303338" cy="9004771"/>
          </a:xfrm>
        </p:spPr>
      </p:pic>
    </p:spTree>
    <p:extLst>
      <p:ext uri="{BB962C8B-B14F-4D97-AF65-F5344CB8AC3E}">
        <p14:creationId xmlns:p14="http://schemas.microsoft.com/office/powerpoint/2010/main" val="2129578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peelOff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DE1C09-5738-9A3E-7BAB-00B5B9CA3C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E31317E-7F09-6778-4AB7-D7DAE34369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19224"/>
            <a:ext cx="4464495" cy="6858009"/>
          </a:xfrm>
        </p:spPr>
      </p:pic>
    </p:spTree>
    <p:extLst>
      <p:ext uri="{BB962C8B-B14F-4D97-AF65-F5344CB8AC3E}">
        <p14:creationId xmlns:p14="http://schemas.microsoft.com/office/powerpoint/2010/main" val="20497329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peelOff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38CA08-A8D6-26DB-B842-342F84F98A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36F2B27-7D54-D8CA-FCC9-452D5CEA04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82513"/>
            <a:ext cx="6692974" cy="6692974"/>
          </a:xfrm>
        </p:spPr>
      </p:pic>
    </p:spTree>
    <p:extLst>
      <p:ext uri="{BB962C8B-B14F-4D97-AF65-F5344CB8AC3E}">
        <p14:creationId xmlns:p14="http://schemas.microsoft.com/office/powerpoint/2010/main" val="4709833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peelOff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9C48C8-B985-F4FE-14ED-B800B75182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55FD343-5F93-5B48-3746-008DAC6566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84885"/>
            <a:ext cx="9994535" cy="6288229"/>
          </a:xfrm>
        </p:spPr>
      </p:pic>
    </p:spTree>
    <p:extLst>
      <p:ext uri="{BB962C8B-B14F-4D97-AF65-F5344CB8AC3E}">
        <p14:creationId xmlns:p14="http://schemas.microsoft.com/office/powerpoint/2010/main" val="3204733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peelOff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E3D97F-1934-8504-521E-BCDBBD50E3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7B1AD02-3481-FF20-01CE-A9F138A303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7324" y="0"/>
            <a:ext cx="4866908" cy="7008349"/>
          </a:xfrm>
        </p:spPr>
      </p:pic>
    </p:spTree>
    <p:extLst>
      <p:ext uri="{BB962C8B-B14F-4D97-AF65-F5344CB8AC3E}">
        <p14:creationId xmlns:p14="http://schemas.microsoft.com/office/powerpoint/2010/main" val="11239172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peelOff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DBA7BA-B99C-0980-B4AB-B044E6B22E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DCD0078-C2FE-0FC5-0724-288EC60E32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092" y="175647"/>
            <a:ext cx="11039816" cy="6317228"/>
          </a:xfrm>
        </p:spPr>
      </p:pic>
    </p:spTree>
    <p:extLst>
      <p:ext uri="{BB962C8B-B14F-4D97-AF65-F5344CB8AC3E}">
        <p14:creationId xmlns:p14="http://schemas.microsoft.com/office/powerpoint/2010/main" val="33623122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peelOff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066EB3-CCF5-36E3-5A71-5E57D8CA01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684EB09-B0B3-1230-F06B-CDC954EC6E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3948" y="0"/>
            <a:ext cx="5072292" cy="6969562"/>
          </a:xfrm>
        </p:spPr>
      </p:pic>
    </p:spTree>
    <p:extLst>
      <p:ext uri="{BB962C8B-B14F-4D97-AF65-F5344CB8AC3E}">
        <p14:creationId xmlns:p14="http://schemas.microsoft.com/office/powerpoint/2010/main" val="8324531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peelOff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2771F6-C2BF-DEAF-21EF-53F9FF3F8E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1C50E02-B5DF-8753-0539-06E6FA8778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147476"/>
            <a:ext cx="7216736" cy="6563047"/>
          </a:xfrm>
        </p:spPr>
      </p:pic>
    </p:spTree>
    <p:extLst>
      <p:ext uri="{BB962C8B-B14F-4D97-AF65-F5344CB8AC3E}">
        <p14:creationId xmlns:p14="http://schemas.microsoft.com/office/powerpoint/2010/main" val="22112754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peelOff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17B0FF-35AD-3260-0E46-607BF1A60A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7DE49B9-7F43-7BEA-511E-C719B75E00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832" y="10264"/>
            <a:ext cx="10082336" cy="6563755"/>
          </a:xfrm>
        </p:spPr>
      </p:pic>
    </p:spTree>
    <p:extLst>
      <p:ext uri="{BB962C8B-B14F-4D97-AF65-F5344CB8AC3E}">
        <p14:creationId xmlns:p14="http://schemas.microsoft.com/office/powerpoint/2010/main" val="39245986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peelOff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62313F3-CF49-6970-0F1F-B1FE4DC04A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5DC58BE-3BDC-84BF-3417-9B6D32F856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0"/>
            <a:ext cx="6779809" cy="6754030"/>
          </a:xfrm>
        </p:spPr>
      </p:pic>
    </p:spTree>
    <p:extLst>
      <p:ext uri="{BB962C8B-B14F-4D97-AF65-F5344CB8AC3E}">
        <p14:creationId xmlns:p14="http://schemas.microsoft.com/office/powerpoint/2010/main" val="42751436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peelOff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0971C5-B12C-FA11-E17C-688D683DD2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250B740-108A-5F93-FCD3-8F35C5688E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919254"/>
            <a:ext cx="5400600" cy="9001003"/>
          </a:xfrm>
        </p:spPr>
      </p:pic>
    </p:spTree>
    <p:extLst>
      <p:ext uri="{BB962C8B-B14F-4D97-AF65-F5344CB8AC3E}">
        <p14:creationId xmlns:p14="http://schemas.microsoft.com/office/powerpoint/2010/main" val="34728759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peelOff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0E75A9-7363-2E88-434A-4A41C7BDD1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2F00B4D-E84D-965C-D146-B42C5C3EEE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1564" y="-19452"/>
            <a:ext cx="7848871" cy="6828519"/>
          </a:xfrm>
        </p:spPr>
      </p:pic>
    </p:spTree>
    <p:extLst>
      <p:ext uri="{BB962C8B-B14F-4D97-AF65-F5344CB8AC3E}">
        <p14:creationId xmlns:p14="http://schemas.microsoft.com/office/powerpoint/2010/main" val="42103414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peelOff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2F9BE8-C791-169E-EB27-B38DA0C321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6E7435B-4BE5-2288-CCE0-0731A4F20C5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1864" y="398867"/>
            <a:ext cx="8628271" cy="6099708"/>
          </a:xfrm>
        </p:spPr>
      </p:pic>
    </p:spTree>
    <p:extLst>
      <p:ext uri="{BB962C8B-B14F-4D97-AF65-F5344CB8AC3E}">
        <p14:creationId xmlns:p14="http://schemas.microsoft.com/office/powerpoint/2010/main" val="24224954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peelOff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3808DE-D4C1-9D3E-A5CD-D22C477297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6C38F80-A80A-C267-EA2D-BEB5D48A44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1630664"/>
            <a:ext cx="5976664" cy="10623921"/>
          </a:xfrm>
        </p:spPr>
      </p:pic>
    </p:spTree>
    <p:extLst>
      <p:ext uri="{BB962C8B-B14F-4D97-AF65-F5344CB8AC3E}">
        <p14:creationId xmlns:p14="http://schemas.microsoft.com/office/powerpoint/2010/main" val="30303576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peelOff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B68FD9-9467-C0A4-10CF-9B2579A4BC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3352" y="-679768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D5746FC-0988-8C68-621E-D3883E7A9A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9024" y="-99392"/>
            <a:ext cx="5453240" cy="7267532"/>
          </a:xfrm>
        </p:spPr>
      </p:pic>
    </p:spTree>
    <p:extLst>
      <p:ext uri="{BB962C8B-B14F-4D97-AF65-F5344CB8AC3E}">
        <p14:creationId xmlns:p14="http://schemas.microsoft.com/office/powerpoint/2010/main" val="10084219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peelOff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AD7750-B0A0-952E-8497-4444FB7D77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2C74BB7-29FA-5034-4124-A2791D1CBA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720" y="-36574"/>
            <a:ext cx="4320480" cy="6922061"/>
          </a:xfrm>
        </p:spPr>
      </p:pic>
    </p:spTree>
    <p:extLst>
      <p:ext uri="{BB962C8B-B14F-4D97-AF65-F5344CB8AC3E}">
        <p14:creationId xmlns:p14="http://schemas.microsoft.com/office/powerpoint/2010/main" val="27305601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peelOff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492896-43FA-4A93-0DD0-F5EE7FE657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9931DC8-6F55-4B36-5A29-CDE861C913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782405"/>
            <a:ext cx="6933329" cy="8422809"/>
          </a:xfrm>
        </p:spPr>
      </p:pic>
    </p:spTree>
    <p:extLst>
      <p:ext uri="{BB962C8B-B14F-4D97-AF65-F5344CB8AC3E}">
        <p14:creationId xmlns:p14="http://schemas.microsoft.com/office/powerpoint/2010/main" val="33144176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peelOff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0F8901-239A-824B-8AD4-066188A5B4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BE6E3F6-6A42-D08B-9B0D-1B9F5EBAE7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692696"/>
            <a:ext cx="8851330" cy="5900886"/>
          </a:xfrm>
        </p:spPr>
      </p:pic>
    </p:spTree>
    <p:extLst>
      <p:ext uri="{BB962C8B-B14F-4D97-AF65-F5344CB8AC3E}">
        <p14:creationId xmlns:p14="http://schemas.microsoft.com/office/powerpoint/2010/main" val="17302898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peelOff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A2D051-BA45-0BC4-4436-A6A2547EA0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26EAE80-5276-BD6B-6324-34D6F03CBC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19392"/>
            <a:ext cx="7792987" cy="7072983"/>
          </a:xfrm>
        </p:spPr>
      </p:pic>
    </p:spTree>
    <p:extLst>
      <p:ext uri="{BB962C8B-B14F-4D97-AF65-F5344CB8AC3E}">
        <p14:creationId xmlns:p14="http://schemas.microsoft.com/office/powerpoint/2010/main" val="25227830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peelOff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D2D74F-7F6B-AAD3-5C7B-5A1C542774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3F40207-7727-B4D5-D128-9F0180756A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0"/>
            <a:ext cx="7241654" cy="7241654"/>
          </a:xfrm>
        </p:spPr>
      </p:pic>
    </p:spTree>
    <p:extLst>
      <p:ext uri="{BB962C8B-B14F-4D97-AF65-F5344CB8AC3E}">
        <p14:creationId xmlns:p14="http://schemas.microsoft.com/office/powerpoint/2010/main" val="31625369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peelOff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83EBC5-BA7C-3A10-333A-20B036D8ED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FA392CF-1EA4-BA20-DECA-1F3DA54D22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365125"/>
            <a:ext cx="8474588" cy="8071805"/>
          </a:xfrm>
        </p:spPr>
      </p:pic>
    </p:spTree>
    <p:extLst>
      <p:ext uri="{BB962C8B-B14F-4D97-AF65-F5344CB8AC3E}">
        <p14:creationId xmlns:p14="http://schemas.microsoft.com/office/powerpoint/2010/main" val="41195810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peelOff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E33A4C-2069-8679-08DC-12B7AB422D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B40C402-B599-FBD5-6016-067193CE80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1054557"/>
            <a:ext cx="7392948" cy="8967113"/>
          </a:xfrm>
        </p:spPr>
      </p:pic>
    </p:spTree>
    <p:extLst>
      <p:ext uri="{BB962C8B-B14F-4D97-AF65-F5344CB8AC3E}">
        <p14:creationId xmlns:p14="http://schemas.microsoft.com/office/powerpoint/2010/main" val="867500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peelOff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CC9502-2F21-9F18-148D-3D284F1C56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1AA5DD8-A996-BC41-A74B-F6043AE4C1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8195" y="-1"/>
            <a:ext cx="5624069" cy="6962097"/>
          </a:xfrm>
        </p:spPr>
      </p:pic>
    </p:spTree>
    <p:extLst>
      <p:ext uri="{BB962C8B-B14F-4D97-AF65-F5344CB8AC3E}">
        <p14:creationId xmlns:p14="http://schemas.microsoft.com/office/powerpoint/2010/main" val="42248076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peelOff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E06FBC-D1B0-A082-F047-52255308BE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7634908-8C7A-C63C-FEA0-52F7D27F2E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256417"/>
            <a:ext cx="8980499" cy="6236458"/>
          </a:xfrm>
        </p:spPr>
      </p:pic>
    </p:spTree>
    <p:extLst>
      <p:ext uri="{BB962C8B-B14F-4D97-AF65-F5344CB8AC3E}">
        <p14:creationId xmlns:p14="http://schemas.microsoft.com/office/powerpoint/2010/main" val="651628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peelOff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624D65-3F55-406F-FC76-C4171F6209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51DA2C6-82D3-7F8B-AA43-186C42C6E9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3195736"/>
            <a:ext cx="6192687" cy="13068220"/>
          </a:xfrm>
        </p:spPr>
      </p:pic>
    </p:spTree>
    <p:extLst>
      <p:ext uri="{BB962C8B-B14F-4D97-AF65-F5344CB8AC3E}">
        <p14:creationId xmlns:p14="http://schemas.microsoft.com/office/powerpoint/2010/main" val="8761142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peelOff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14C6D5-B138-5011-A2D8-660F1D4E94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C96259B-87A1-DAD5-E846-403A92C32E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0184" y="0"/>
            <a:ext cx="5956096" cy="6936370"/>
          </a:xfrm>
        </p:spPr>
      </p:pic>
    </p:spTree>
    <p:extLst>
      <p:ext uri="{BB962C8B-B14F-4D97-AF65-F5344CB8AC3E}">
        <p14:creationId xmlns:p14="http://schemas.microsoft.com/office/powerpoint/2010/main" val="15887327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peelOff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C417BF-B4B3-E9A2-D04C-B9FAB02755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E187F73-B383-9591-2D40-DE5BB4EDED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6158" y="-1"/>
            <a:ext cx="6810162" cy="6933983"/>
          </a:xfrm>
        </p:spPr>
      </p:pic>
    </p:spTree>
    <p:extLst>
      <p:ext uri="{BB962C8B-B14F-4D97-AF65-F5344CB8AC3E}">
        <p14:creationId xmlns:p14="http://schemas.microsoft.com/office/powerpoint/2010/main" val="20070298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peelOff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6CB72E-0D0A-52C7-4EAF-A7058155EE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A38E3F8-6178-017A-1129-EC9A68E55D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1218" y="-963488"/>
            <a:ext cx="9933334" cy="9933334"/>
          </a:xfrm>
        </p:spPr>
      </p:pic>
    </p:spTree>
    <p:extLst>
      <p:ext uri="{BB962C8B-B14F-4D97-AF65-F5344CB8AC3E}">
        <p14:creationId xmlns:p14="http://schemas.microsoft.com/office/powerpoint/2010/main" val="32062596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peelOff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EE518B-512A-AB24-1897-2A44DA73CE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983FD70-F9E3-627A-4E75-DFB0EAD811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5314" y="-99392"/>
            <a:ext cx="6276355" cy="6276355"/>
          </a:xfrm>
        </p:spPr>
      </p:pic>
    </p:spTree>
    <p:extLst>
      <p:ext uri="{BB962C8B-B14F-4D97-AF65-F5344CB8AC3E}">
        <p14:creationId xmlns:p14="http://schemas.microsoft.com/office/powerpoint/2010/main" val="37990192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peelOff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AD8E2E-C19A-5E53-1B8B-2F99DE48F9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915FBB3-44F4-465F-C73E-360BC6C1A4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2619672"/>
            <a:ext cx="5616624" cy="12514609"/>
          </a:xfrm>
        </p:spPr>
      </p:pic>
    </p:spTree>
    <p:extLst>
      <p:ext uri="{BB962C8B-B14F-4D97-AF65-F5344CB8AC3E}">
        <p14:creationId xmlns:p14="http://schemas.microsoft.com/office/powerpoint/2010/main" val="16763656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peelOff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CC0E72-539D-F2AF-C099-B0CE3EFB3D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2B263C4-FBCD-FAEA-5512-AD3DD4D2A7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0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28685774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peelOff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2EF01A-EB58-2563-5415-BB2207944C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7C6555C-4128-05C4-4E87-DE35DCCF40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317545"/>
            <a:ext cx="5544616" cy="7557968"/>
          </a:xfrm>
        </p:spPr>
      </p:pic>
    </p:spTree>
    <p:extLst>
      <p:ext uri="{BB962C8B-B14F-4D97-AF65-F5344CB8AC3E}">
        <p14:creationId xmlns:p14="http://schemas.microsoft.com/office/powerpoint/2010/main" val="42712652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peelOff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3E4BFE-1D16-0FF9-79A4-55FA27E592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AE46FA8-7F1D-3C2C-01B8-1F7F3A1AB7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1330" y="-171365"/>
            <a:ext cx="8589339" cy="7200730"/>
          </a:xfrm>
        </p:spPr>
      </p:pic>
    </p:spTree>
    <p:extLst>
      <p:ext uri="{BB962C8B-B14F-4D97-AF65-F5344CB8AC3E}">
        <p14:creationId xmlns:p14="http://schemas.microsoft.com/office/powerpoint/2010/main" val="31821851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peelOff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000D93-4473-07A5-8994-3D134B551D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97B89B5-9873-B1A4-D5E9-2D4CF05A86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21744"/>
            <a:ext cx="6478254" cy="6927243"/>
          </a:xfrm>
        </p:spPr>
      </p:pic>
    </p:spTree>
    <p:extLst>
      <p:ext uri="{BB962C8B-B14F-4D97-AF65-F5344CB8AC3E}">
        <p14:creationId xmlns:p14="http://schemas.microsoft.com/office/powerpoint/2010/main" val="31452424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peelOff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6809D4-B51B-FF27-A56A-609233DFC8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1F8EAF76-9DF2-49DE-8034-453D002C9C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9036" y="-243408"/>
            <a:ext cx="7120139" cy="6984776"/>
          </a:xfrm>
        </p:spPr>
      </p:pic>
    </p:spTree>
    <p:extLst>
      <p:ext uri="{BB962C8B-B14F-4D97-AF65-F5344CB8AC3E}">
        <p14:creationId xmlns:p14="http://schemas.microsoft.com/office/powerpoint/2010/main" val="3486074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peelOff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498B65-DF67-FBFB-D678-3C7D3E2F26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7864661-01E3-57EB-25FD-4DAFEAE9B0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718" y="-1539552"/>
            <a:ext cx="10067818" cy="10639181"/>
          </a:xfrm>
        </p:spPr>
      </p:pic>
    </p:spTree>
    <p:extLst>
      <p:ext uri="{BB962C8B-B14F-4D97-AF65-F5344CB8AC3E}">
        <p14:creationId xmlns:p14="http://schemas.microsoft.com/office/powerpoint/2010/main" val="17363568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peelOff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9FA4FA-1675-7F6B-8AB9-4900DF6222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BCC5E09-26DC-CEE1-3F8B-A850D50E54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5296" y="0"/>
            <a:ext cx="7063032" cy="6875044"/>
          </a:xfrm>
        </p:spPr>
      </p:pic>
    </p:spTree>
    <p:extLst>
      <p:ext uri="{BB962C8B-B14F-4D97-AF65-F5344CB8AC3E}">
        <p14:creationId xmlns:p14="http://schemas.microsoft.com/office/powerpoint/2010/main" val="11454066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peelOff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8C19A6-05EA-BFEF-7932-9361325C75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AEC84D9-330D-51C5-B2FB-193ADBFF13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666694" cy="7552001"/>
          </a:xfrm>
        </p:spPr>
      </p:pic>
    </p:spTree>
    <p:extLst>
      <p:ext uri="{BB962C8B-B14F-4D97-AF65-F5344CB8AC3E}">
        <p14:creationId xmlns:p14="http://schemas.microsoft.com/office/powerpoint/2010/main" val="41934996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peelOff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B61434E-E6DE-3401-78BF-CCBD4C608D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3769BAC-60AD-710B-55EB-5E41BDA19B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41262"/>
            <a:ext cx="4968552" cy="6973407"/>
          </a:xfrm>
        </p:spPr>
      </p:pic>
    </p:spTree>
    <p:extLst>
      <p:ext uri="{BB962C8B-B14F-4D97-AF65-F5344CB8AC3E}">
        <p14:creationId xmlns:p14="http://schemas.microsoft.com/office/powerpoint/2010/main" val="12592068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peelOff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3B014E-867D-F266-45A1-60FB6EA68C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EAD3E02-8633-A39B-A17A-72008EE8B1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134118"/>
            <a:ext cx="8069097" cy="6589763"/>
          </a:xfrm>
        </p:spPr>
      </p:pic>
    </p:spTree>
    <p:extLst>
      <p:ext uri="{BB962C8B-B14F-4D97-AF65-F5344CB8AC3E}">
        <p14:creationId xmlns:p14="http://schemas.microsoft.com/office/powerpoint/2010/main" val="3811560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peelOff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F6DB2D-CA09-0BB0-7C17-091651FBA0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2A7367D-A8FB-AB71-DA0B-DF6AB301B9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0825"/>
            <a:ext cx="12758215" cy="8568952"/>
          </a:xfrm>
        </p:spPr>
      </p:pic>
    </p:spTree>
    <p:extLst>
      <p:ext uri="{BB962C8B-B14F-4D97-AF65-F5344CB8AC3E}">
        <p14:creationId xmlns:p14="http://schemas.microsoft.com/office/powerpoint/2010/main" val="2472086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peelOff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18B1E4-2D87-29E5-6EA1-5C51C00DBE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60DFE88-D7B8-64E6-C503-2D1A30E9C5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23240136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peelOff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B30F31-59AE-045B-3E97-7D0E4B3956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A9BFD9C-6881-1895-FFC4-2528C0C356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3998" y="260648"/>
            <a:ext cx="7918386" cy="6638248"/>
          </a:xfrm>
        </p:spPr>
      </p:pic>
    </p:spTree>
    <p:extLst>
      <p:ext uri="{BB962C8B-B14F-4D97-AF65-F5344CB8AC3E}">
        <p14:creationId xmlns:p14="http://schemas.microsoft.com/office/powerpoint/2010/main" val="3668152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peelOff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DEA8D5-6CDD-D5E3-0154-2CAE5DE5B3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93FF1D5-2F0A-D5D2-F9E2-F762624467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224644"/>
            <a:ext cx="6408712" cy="6408712"/>
          </a:xfrm>
        </p:spPr>
      </p:pic>
    </p:spTree>
    <p:extLst>
      <p:ext uri="{BB962C8B-B14F-4D97-AF65-F5344CB8AC3E}">
        <p14:creationId xmlns:p14="http://schemas.microsoft.com/office/powerpoint/2010/main" val="31884708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peelOff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1527F3-E6E4-CF96-E3FC-FAD0747278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1088D09-B7F5-CBE8-87DE-79994EB012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0048" y="579072"/>
            <a:ext cx="8371904" cy="6278928"/>
          </a:xfrm>
        </p:spPr>
      </p:pic>
    </p:spTree>
    <p:extLst>
      <p:ext uri="{BB962C8B-B14F-4D97-AF65-F5344CB8AC3E}">
        <p14:creationId xmlns:p14="http://schemas.microsoft.com/office/powerpoint/2010/main" val="14336277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peelOff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014061-73B1-2032-CD16-804A68BD1E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5217965-2B50-D69A-2CC8-A46938C180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199750"/>
            <a:ext cx="4824536" cy="6458499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29E07628-FDE7-5FEA-0826-802124EFA2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5157192"/>
            <a:ext cx="1234827" cy="1001974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C380B88B-73B2-B6E2-B85B-C53BF1DBE34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183" y="5490901"/>
            <a:ext cx="1769773" cy="1001974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A67DA2F8-1449-E7A6-6220-412D8935603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7383"/>
            <a:ext cx="12192000" cy="6858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44062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peelOff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29</TotalTime>
  <Words>7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sexy &amp; coquin N°23</dc:title>
  <dc:creator>jean-louis BEYAERT</dc:creator>
  <cp:lastModifiedBy>jean-louis BEYAERT</cp:lastModifiedBy>
  <cp:revision>3</cp:revision>
  <dcterms:created xsi:type="dcterms:W3CDTF">2024-01-13T19:23:33Z</dcterms:created>
  <dcterms:modified xsi:type="dcterms:W3CDTF">2024-01-13T19:53:12Z</dcterms:modified>
</cp:coreProperties>
</file>