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71" d="100"/>
          <a:sy n="71" d="100"/>
        </p:scale>
        <p:origin x="72" y="6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B053E-47F4-4265-8313-A5238799CF9F}" type="datetimeFigureOut">
              <a:rPr lang="fr-FR" smtClean="0"/>
              <a:t>06/03/2024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C24A5-98E6-4166-9281-0843F5D103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8726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B053E-47F4-4265-8313-A5238799CF9F}" type="datetimeFigureOut">
              <a:rPr lang="fr-FR" smtClean="0"/>
              <a:t>06/03/2024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C24A5-98E6-4166-9281-0843F5D103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580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B053E-47F4-4265-8313-A5238799CF9F}" type="datetimeFigureOut">
              <a:rPr lang="fr-FR" smtClean="0"/>
              <a:t>06/03/2024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C24A5-98E6-4166-9281-0843F5D103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2397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B053E-47F4-4265-8313-A5238799CF9F}" type="datetimeFigureOut">
              <a:rPr lang="fr-FR" smtClean="0"/>
              <a:t>06/03/2024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C24A5-98E6-4166-9281-0843F5D103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9907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B053E-47F4-4265-8313-A5238799CF9F}" type="datetimeFigureOut">
              <a:rPr lang="fr-FR" smtClean="0"/>
              <a:t>06/03/2024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C24A5-98E6-4166-9281-0843F5D103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0645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B053E-47F4-4265-8313-A5238799CF9F}" type="datetimeFigureOut">
              <a:rPr lang="fr-FR" smtClean="0"/>
              <a:t>06/03/2024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C24A5-98E6-4166-9281-0843F5D103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5569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B053E-47F4-4265-8313-A5238799CF9F}" type="datetimeFigureOut">
              <a:rPr lang="fr-FR" smtClean="0"/>
              <a:t>06/03/2024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C24A5-98E6-4166-9281-0843F5D103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9346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B053E-47F4-4265-8313-A5238799CF9F}" type="datetimeFigureOut">
              <a:rPr lang="fr-FR" smtClean="0"/>
              <a:t>06/03/2024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C24A5-98E6-4166-9281-0843F5D103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1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B053E-47F4-4265-8313-A5238799CF9F}" type="datetimeFigureOut">
              <a:rPr lang="fr-FR" smtClean="0"/>
              <a:t>06/03/2024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C24A5-98E6-4166-9281-0843F5D103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831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B053E-47F4-4265-8313-A5238799CF9F}" type="datetimeFigureOut">
              <a:rPr lang="fr-FR" smtClean="0"/>
              <a:t>06/03/2024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C24A5-98E6-4166-9281-0843F5D103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5066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B053E-47F4-4265-8313-A5238799CF9F}" type="datetimeFigureOut">
              <a:rPr lang="fr-FR" smtClean="0"/>
              <a:t>06/03/2024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C24A5-98E6-4166-9281-0843F5D103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0022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B053E-47F4-4265-8313-A5238799CF9F}" type="datetimeFigureOut">
              <a:rPr lang="fr-FR" smtClean="0"/>
              <a:t>06/03/2024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C24A5-98E6-4166-9281-0843F5D103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25393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C5A564-07DC-641C-34FD-9018010E3F0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3614AA6-15B8-0C44-821C-CB5A1320A08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36D7256-BCAC-69D1-F24C-4ECDAAA62B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567764"/>
            <a:ext cx="6096000" cy="486727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DC8BFC4-9C07-3608-7554-D4DBD49C4ED5}"/>
              </a:ext>
            </a:extLst>
          </p:cNvPr>
          <p:cNvSpPr/>
          <p:nvPr/>
        </p:nvSpPr>
        <p:spPr>
          <a:xfrm>
            <a:off x="983432" y="620688"/>
            <a:ext cx="976532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HUMOUR SEXY &amp; COQUIN N°22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4FFCF9CA-85D6-C9A4-45A8-5C7AB310EF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8368" y="5002212"/>
            <a:ext cx="205740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921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  <p:sndAc>
          <p:stSnd loop="1">
            <p:snd r:embed="rId2" name="Musique Humour 6.wav"/>
          </p:stSnd>
        </p:sndAc>
      </p:transition>
    </mc:Choice>
    <mc:Fallback>
      <p:transition spd="slow">
        <p:push dir="u"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DD2527-8F25-2BBF-B237-AC3E41B8E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-387424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E28A31-99E5-A426-9131-688A16AB5E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754836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313D85-9D53-B04B-A4F1-2C89FE200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7398CA-A93E-73A5-EA0C-1F865343CC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556" y="0"/>
            <a:ext cx="5886450" cy="6858000"/>
          </a:xfrm>
        </p:spPr>
      </p:pic>
    </p:spTree>
    <p:extLst>
      <p:ext uri="{BB962C8B-B14F-4D97-AF65-F5344CB8AC3E}">
        <p14:creationId xmlns:p14="http://schemas.microsoft.com/office/powerpoint/2010/main" val="1540136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B49B9A-0C46-B44B-8E38-F7AC10210D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2B0674-690E-E7DA-D10C-7453CDCEF9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3511101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1841E7-12EF-CBC2-55CB-B0683C097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-315416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C8E567-0FBD-0055-DC6D-7D1F95D9EF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652091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E2B8FF-0377-7FD0-E431-6AA4B4795E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E63EBD-0906-4157-F1C9-3038B57F60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539552"/>
            <a:ext cx="7242638" cy="9679801"/>
          </a:xfrm>
        </p:spPr>
      </p:pic>
    </p:spTree>
    <p:extLst>
      <p:ext uri="{BB962C8B-B14F-4D97-AF65-F5344CB8AC3E}">
        <p14:creationId xmlns:p14="http://schemas.microsoft.com/office/powerpoint/2010/main" val="556294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9CC977-6DAD-C896-DFA7-CBCCEA8C7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622207-D3A0-9E83-D6CC-7FB208F97D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23706"/>
            <a:ext cx="8859270" cy="6834294"/>
          </a:xfrm>
        </p:spPr>
      </p:pic>
    </p:spTree>
    <p:extLst>
      <p:ext uri="{BB962C8B-B14F-4D97-AF65-F5344CB8AC3E}">
        <p14:creationId xmlns:p14="http://schemas.microsoft.com/office/powerpoint/2010/main" val="2174682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74277C-AC49-A2D1-6A89-5DA145EC6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A9122D-E19E-2BC5-D230-9DA1AB59A1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8349" y="0"/>
            <a:ext cx="6731780" cy="6858000"/>
          </a:xfrm>
        </p:spPr>
      </p:pic>
    </p:spTree>
    <p:extLst>
      <p:ext uri="{BB962C8B-B14F-4D97-AF65-F5344CB8AC3E}">
        <p14:creationId xmlns:p14="http://schemas.microsoft.com/office/powerpoint/2010/main" val="712421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AFF7F4-1D3A-B251-FA73-E70D4CD67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D8D20A-7C6F-3D5D-4D33-F2BE366A65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682" y="0"/>
            <a:ext cx="5188557" cy="6855604"/>
          </a:xfrm>
        </p:spPr>
      </p:pic>
    </p:spTree>
    <p:extLst>
      <p:ext uri="{BB962C8B-B14F-4D97-AF65-F5344CB8AC3E}">
        <p14:creationId xmlns:p14="http://schemas.microsoft.com/office/powerpoint/2010/main" val="286672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7661BC-2874-16C6-7E89-F81F0674B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CCC840-E987-F215-4E72-0CBD2DB6D3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364" y="-1107504"/>
            <a:ext cx="6203924" cy="8775689"/>
          </a:xfrm>
        </p:spPr>
      </p:pic>
    </p:spTree>
    <p:extLst>
      <p:ext uri="{BB962C8B-B14F-4D97-AF65-F5344CB8AC3E}">
        <p14:creationId xmlns:p14="http://schemas.microsoft.com/office/powerpoint/2010/main" val="3235725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13A004-0683-7DDE-1CAA-68135555A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1022DD-EC29-0D06-0B53-8BB6D3FB81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176" y="0"/>
            <a:ext cx="5050063" cy="6992395"/>
          </a:xfrm>
        </p:spPr>
      </p:pic>
    </p:spTree>
    <p:extLst>
      <p:ext uri="{BB962C8B-B14F-4D97-AF65-F5344CB8AC3E}">
        <p14:creationId xmlns:p14="http://schemas.microsoft.com/office/powerpoint/2010/main" val="2120203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AD6653-5443-C560-B9AC-7618DC99E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1858AE-6C87-8240-08FB-38C0F1ACD5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2331640"/>
            <a:ext cx="6048672" cy="11660094"/>
          </a:xfrm>
        </p:spPr>
      </p:pic>
    </p:spTree>
    <p:extLst>
      <p:ext uri="{BB962C8B-B14F-4D97-AF65-F5344CB8AC3E}">
        <p14:creationId xmlns:p14="http://schemas.microsoft.com/office/powerpoint/2010/main" val="2184562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389AD6-E1E3-D955-2779-BCF7FCD56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6E4CEC-9BA4-46DB-38D9-00EF7EECFD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630" y="-99392"/>
            <a:ext cx="6373674" cy="7185531"/>
          </a:xfrm>
        </p:spPr>
      </p:pic>
    </p:spTree>
    <p:extLst>
      <p:ext uri="{BB962C8B-B14F-4D97-AF65-F5344CB8AC3E}">
        <p14:creationId xmlns:p14="http://schemas.microsoft.com/office/powerpoint/2010/main" val="754267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B93351-C54E-17BC-7AA2-F8DA39465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5B6BAF-9489-B537-8385-F69DED9ABE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196" y="-1107504"/>
            <a:ext cx="6760116" cy="8739316"/>
          </a:xfrm>
        </p:spPr>
      </p:pic>
    </p:spTree>
    <p:extLst>
      <p:ext uri="{BB962C8B-B14F-4D97-AF65-F5344CB8AC3E}">
        <p14:creationId xmlns:p14="http://schemas.microsoft.com/office/powerpoint/2010/main" val="2407022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5DCCDF-E256-98DA-958E-763C3D56DC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AF7E8E-336E-770C-5703-32A9B38A58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664" y="-459432"/>
            <a:ext cx="5438615" cy="8313018"/>
          </a:xfrm>
        </p:spPr>
      </p:pic>
    </p:spTree>
    <p:extLst>
      <p:ext uri="{BB962C8B-B14F-4D97-AF65-F5344CB8AC3E}">
        <p14:creationId xmlns:p14="http://schemas.microsoft.com/office/powerpoint/2010/main" val="1326010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2062E7-8085-8E8B-DB70-186F88CA6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7E6669-0AA3-D3A7-C5D7-A10B3E889C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576" y="0"/>
            <a:ext cx="5822696" cy="6904384"/>
          </a:xfrm>
        </p:spPr>
      </p:pic>
    </p:spTree>
    <p:extLst>
      <p:ext uri="{BB962C8B-B14F-4D97-AF65-F5344CB8AC3E}">
        <p14:creationId xmlns:p14="http://schemas.microsoft.com/office/powerpoint/2010/main" val="3035783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D85BA6-809D-9A0D-E7B0-60A5388421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1019E3-D9BF-6507-3755-7AA10D3242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550693" cy="6858000"/>
          </a:xfrm>
        </p:spPr>
      </p:pic>
    </p:spTree>
    <p:extLst>
      <p:ext uri="{BB962C8B-B14F-4D97-AF65-F5344CB8AC3E}">
        <p14:creationId xmlns:p14="http://schemas.microsoft.com/office/powerpoint/2010/main" val="4255829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D630EB-A948-98F6-A727-9E9A47751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FF7710-0403-5D3E-DB8A-90B1082A26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156321"/>
            <a:ext cx="7761293" cy="6545357"/>
          </a:xfrm>
        </p:spPr>
      </p:pic>
    </p:spTree>
    <p:extLst>
      <p:ext uri="{BB962C8B-B14F-4D97-AF65-F5344CB8AC3E}">
        <p14:creationId xmlns:p14="http://schemas.microsoft.com/office/powerpoint/2010/main" val="96105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532EE8-6069-89A7-900F-9273E8B59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47D9CA-F614-A1A8-4A24-D645DC82FA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46" y="188640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516408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11204C-D892-80EA-6289-A1A521562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7C6088-9849-E1E4-7451-2ECE1D9767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18772"/>
            <a:ext cx="8668671" cy="6308867"/>
          </a:xfrm>
        </p:spPr>
      </p:pic>
    </p:spTree>
    <p:extLst>
      <p:ext uri="{BB962C8B-B14F-4D97-AF65-F5344CB8AC3E}">
        <p14:creationId xmlns:p14="http://schemas.microsoft.com/office/powerpoint/2010/main" val="3873716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E08BBF-5CB5-9D93-A248-917403A6E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74DB39-264B-1158-65A6-D901D99EF2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3157"/>
            <a:ext cx="6957392" cy="6957392"/>
          </a:xfrm>
        </p:spPr>
      </p:pic>
    </p:spTree>
    <p:extLst>
      <p:ext uri="{BB962C8B-B14F-4D97-AF65-F5344CB8AC3E}">
        <p14:creationId xmlns:p14="http://schemas.microsoft.com/office/powerpoint/2010/main" val="808549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1DEA2F-1C14-C9BF-4075-6AED26322D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060747-BF58-A3C9-5F40-8C9357D041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721" y="0"/>
            <a:ext cx="5454252" cy="6858000"/>
          </a:xfrm>
        </p:spPr>
      </p:pic>
    </p:spTree>
    <p:extLst>
      <p:ext uri="{BB962C8B-B14F-4D97-AF65-F5344CB8AC3E}">
        <p14:creationId xmlns:p14="http://schemas.microsoft.com/office/powerpoint/2010/main" val="2434088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45644A-C0E0-8401-146F-E7F0343A8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7CC45C-3487-36AB-2DA1-AFFBFB5510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552" y="-99392"/>
            <a:ext cx="5754070" cy="6957392"/>
          </a:xfrm>
        </p:spPr>
      </p:pic>
    </p:spTree>
    <p:extLst>
      <p:ext uri="{BB962C8B-B14F-4D97-AF65-F5344CB8AC3E}">
        <p14:creationId xmlns:p14="http://schemas.microsoft.com/office/powerpoint/2010/main" val="1905337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18BB67-5970-9AE4-42DF-50694A8263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CC96BC-C6A2-B48B-9BAC-B3B96D4A6B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6193" y="0"/>
            <a:ext cx="4674023" cy="6851087"/>
          </a:xfrm>
        </p:spPr>
      </p:pic>
    </p:spTree>
    <p:extLst>
      <p:ext uri="{BB962C8B-B14F-4D97-AF65-F5344CB8AC3E}">
        <p14:creationId xmlns:p14="http://schemas.microsoft.com/office/powerpoint/2010/main" val="928675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6620E6-DD42-1B4A-3544-4EEE85945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E8FA46-7CDB-07CA-3508-10A65383D9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92" y="0"/>
            <a:ext cx="6740828" cy="6986655"/>
          </a:xfrm>
        </p:spPr>
      </p:pic>
    </p:spTree>
    <p:extLst>
      <p:ext uri="{BB962C8B-B14F-4D97-AF65-F5344CB8AC3E}">
        <p14:creationId xmlns:p14="http://schemas.microsoft.com/office/powerpoint/2010/main" val="3600351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9B2B51-FA21-A6CB-55CB-8710F6630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FF5619-763A-90F1-FDED-6F20CCD82B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129" y="44623"/>
            <a:ext cx="8629311" cy="7312975"/>
          </a:xfrm>
        </p:spPr>
      </p:pic>
    </p:spTree>
    <p:extLst>
      <p:ext uri="{BB962C8B-B14F-4D97-AF65-F5344CB8AC3E}">
        <p14:creationId xmlns:p14="http://schemas.microsoft.com/office/powerpoint/2010/main" val="1836126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87DFB2-EF7B-E7FD-453D-5A51B3A8D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3AA84A-5C6C-1435-D383-42AABB0818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18965"/>
            <a:ext cx="6539622" cy="6752192"/>
          </a:xfrm>
        </p:spPr>
      </p:pic>
    </p:spTree>
    <p:extLst>
      <p:ext uri="{BB962C8B-B14F-4D97-AF65-F5344CB8AC3E}">
        <p14:creationId xmlns:p14="http://schemas.microsoft.com/office/powerpoint/2010/main" val="3959486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801D4B-CC0E-BF19-D8D7-C8240A00B9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F0C2AF-0183-D827-9F1C-600A2168A3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443" y="0"/>
            <a:ext cx="7127720" cy="7317432"/>
          </a:xfrm>
        </p:spPr>
      </p:pic>
    </p:spTree>
    <p:extLst>
      <p:ext uri="{BB962C8B-B14F-4D97-AF65-F5344CB8AC3E}">
        <p14:creationId xmlns:p14="http://schemas.microsoft.com/office/powerpoint/2010/main" val="2773689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4E28AA-044D-9960-4213-A8510E155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C724F5-9565-1269-F91A-0D999309F9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308" y="-531440"/>
            <a:ext cx="6490170" cy="8208912"/>
          </a:xfrm>
        </p:spPr>
      </p:pic>
    </p:spTree>
    <p:extLst>
      <p:ext uri="{BB962C8B-B14F-4D97-AF65-F5344CB8AC3E}">
        <p14:creationId xmlns:p14="http://schemas.microsoft.com/office/powerpoint/2010/main" val="24463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5C418E-B99E-CA98-8E72-B5ACB4811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DB550F-D601-5105-C9E0-EAF29E0070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306" y="0"/>
            <a:ext cx="6923815" cy="6858000"/>
          </a:xfrm>
        </p:spPr>
      </p:pic>
    </p:spTree>
    <p:extLst>
      <p:ext uri="{BB962C8B-B14F-4D97-AF65-F5344CB8AC3E}">
        <p14:creationId xmlns:p14="http://schemas.microsoft.com/office/powerpoint/2010/main" val="3221980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9EA557-4E1A-50C8-4CC4-AE4C6265C3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9B9D26-6901-8932-EE8C-047CCCF33B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752" y="-387424"/>
            <a:ext cx="5625023" cy="7848872"/>
          </a:xfrm>
        </p:spPr>
      </p:pic>
    </p:spTree>
    <p:extLst>
      <p:ext uri="{BB962C8B-B14F-4D97-AF65-F5344CB8AC3E}">
        <p14:creationId xmlns:p14="http://schemas.microsoft.com/office/powerpoint/2010/main" val="4049200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89CCAF-97F3-349B-9273-D6733BBD5A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25CCC6-2390-E3D6-6BEE-9D8133ADC2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434" y="0"/>
            <a:ext cx="7688974" cy="7659739"/>
          </a:xfrm>
        </p:spPr>
      </p:pic>
    </p:spTree>
    <p:extLst>
      <p:ext uri="{BB962C8B-B14F-4D97-AF65-F5344CB8AC3E}">
        <p14:creationId xmlns:p14="http://schemas.microsoft.com/office/powerpoint/2010/main" val="422353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718F01-7CCD-006D-EF30-B1DC400F6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377C4D-200D-62C7-E415-1C62CC38F0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6957392" cy="6957392"/>
          </a:xfrm>
        </p:spPr>
      </p:pic>
    </p:spTree>
    <p:extLst>
      <p:ext uri="{BB962C8B-B14F-4D97-AF65-F5344CB8AC3E}">
        <p14:creationId xmlns:p14="http://schemas.microsoft.com/office/powerpoint/2010/main" val="1731282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66D62B-3E08-69AD-5FB0-39775CD82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011401-B9D4-1E32-2F31-4CEECA126A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3661032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4DF706-60A7-65CF-F669-7CF0257395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B4E475-E5EC-2B71-A14E-68BB07BDBC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227" y="-243408"/>
            <a:ext cx="7545357" cy="7272808"/>
          </a:xfrm>
        </p:spPr>
      </p:pic>
    </p:spTree>
    <p:extLst>
      <p:ext uri="{BB962C8B-B14F-4D97-AF65-F5344CB8AC3E}">
        <p14:creationId xmlns:p14="http://schemas.microsoft.com/office/powerpoint/2010/main" val="1851549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25F801-8CA4-B1E4-7AB2-36ACCAE054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A9A91B-7C0B-7FDC-E630-88DFC7C3E4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9176" y="0"/>
            <a:ext cx="7844065" cy="7605464"/>
          </a:xfrm>
        </p:spPr>
      </p:pic>
    </p:spTree>
    <p:extLst>
      <p:ext uri="{BB962C8B-B14F-4D97-AF65-F5344CB8AC3E}">
        <p14:creationId xmlns:p14="http://schemas.microsoft.com/office/powerpoint/2010/main" val="5589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1B8F49-65E8-00C1-E406-DF06DFF64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7F5917-EB0F-058C-3E87-61B47C15D6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4781" y="0"/>
            <a:ext cx="6103735" cy="6858000"/>
          </a:xfrm>
        </p:spPr>
      </p:pic>
    </p:spTree>
    <p:extLst>
      <p:ext uri="{BB962C8B-B14F-4D97-AF65-F5344CB8AC3E}">
        <p14:creationId xmlns:p14="http://schemas.microsoft.com/office/powerpoint/2010/main" val="3880896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7242B7-8A5C-30BF-A7A0-30A419E5B7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8E0EB52-141F-DAFF-69D1-A665A389C4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365125"/>
            <a:ext cx="4634925" cy="6176963"/>
          </a:xfrm>
        </p:spPr>
      </p:pic>
    </p:spTree>
    <p:extLst>
      <p:ext uri="{BB962C8B-B14F-4D97-AF65-F5344CB8AC3E}">
        <p14:creationId xmlns:p14="http://schemas.microsoft.com/office/powerpoint/2010/main" val="1773236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C7B27B-C783-F612-46CE-C472759AA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C005D7-F2EE-8206-4369-8510AB3AA3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2460" y="-99392"/>
            <a:ext cx="5265593" cy="6957392"/>
          </a:xfrm>
        </p:spPr>
      </p:pic>
    </p:spTree>
    <p:extLst>
      <p:ext uri="{BB962C8B-B14F-4D97-AF65-F5344CB8AC3E}">
        <p14:creationId xmlns:p14="http://schemas.microsoft.com/office/powerpoint/2010/main" val="1135632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21ABF7-0490-8424-BFF5-ADC069416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518C02-F6E5-2802-3E33-30E3F13B4E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572000" cy="6858000"/>
          </a:xfrm>
        </p:spPr>
      </p:pic>
    </p:spTree>
    <p:extLst>
      <p:ext uri="{BB962C8B-B14F-4D97-AF65-F5344CB8AC3E}">
        <p14:creationId xmlns:p14="http://schemas.microsoft.com/office/powerpoint/2010/main" val="1055501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F2D65B-F511-2D95-350A-FEE22E1FA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6CE0D6-0258-1D89-2803-7BE604C241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73646"/>
            <a:ext cx="6192688" cy="6710708"/>
          </a:xfrm>
        </p:spPr>
      </p:pic>
    </p:spTree>
    <p:extLst>
      <p:ext uri="{BB962C8B-B14F-4D97-AF65-F5344CB8AC3E}">
        <p14:creationId xmlns:p14="http://schemas.microsoft.com/office/powerpoint/2010/main" val="1164290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2EC80F-4135-5399-984F-4883B9F15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5CB1B41-4906-58EB-B1B9-11293CD64B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105" y="0"/>
            <a:ext cx="6773332" cy="6858000"/>
          </a:xfrm>
        </p:spPr>
      </p:pic>
    </p:spTree>
    <p:extLst>
      <p:ext uri="{BB962C8B-B14F-4D97-AF65-F5344CB8AC3E}">
        <p14:creationId xmlns:p14="http://schemas.microsoft.com/office/powerpoint/2010/main" val="3284000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9A5EB7-A830-ED0E-0D5D-F6BA369435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A83899-3462-6458-1084-FBB3B03A52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987" y="116632"/>
            <a:ext cx="5737285" cy="6776323"/>
          </a:xfrm>
        </p:spPr>
      </p:pic>
    </p:spTree>
    <p:extLst>
      <p:ext uri="{BB962C8B-B14F-4D97-AF65-F5344CB8AC3E}">
        <p14:creationId xmlns:p14="http://schemas.microsoft.com/office/powerpoint/2010/main" val="1984005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F5512C-73AC-2E5F-AD19-852786808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7F219F-6723-6E40-9876-E151918B16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354" y="0"/>
            <a:ext cx="6666642" cy="6858000"/>
          </a:xfrm>
        </p:spPr>
      </p:pic>
    </p:spTree>
    <p:extLst>
      <p:ext uri="{BB962C8B-B14F-4D97-AF65-F5344CB8AC3E}">
        <p14:creationId xmlns:p14="http://schemas.microsoft.com/office/powerpoint/2010/main" val="1660463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19AF88-A297-14A5-AF09-BDFDDD738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0DA800-0990-A7D5-CFEF-B3B9961E91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391" y="0"/>
            <a:ext cx="5103849" cy="6937742"/>
          </a:xfrm>
        </p:spPr>
      </p:pic>
    </p:spTree>
    <p:extLst>
      <p:ext uri="{BB962C8B-B14F-4D97-AF65-F5344CB8AC3E}">
        <p14:creationId xmlns:p14="http://schemas.microsoft.com/office/powerpoint/2010/main" val="787596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7936C3-0792-A61E-919D-3D8804A01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E79941-BE38-EF28-EB5A-01A83AFB4A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459" y="0"/>
            <a:ext cx="4628757" cy="6899137"/>
          </a:xfrm>
        </p:spPr>
      </p:pic>
    </p:spTree>
    <p:extLst>
      <p:ext uri="{BB962C8B-B14F-4D97-AF65-F5344CB8AC3E}">
        <p14:creationId xmlns:p14="http://schemas.microsoft.com/office/powerpoint/2010/main" val="584711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26D149-504A-01FE-F92E-173F314AC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73448D-B268-5B42-4F90-69191FDF6A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09516"/>
            <a:ext cx="8851957" cy="6638968"/>
          </a:xfrm>
        </p:spPr>
      </p:pic>
    </p:spTree>
    <p:extLst>
      <p:ext uri="{BB962C8B-B14F-4D97-AF65-F5344CB8AC3E}">
        <p14:creationId xmlns:p14="http://schemas.microsoft.com/office/powerpoint/2010/main" val="3375877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C30DE3-31A8-7598-4351-C548263A98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15950F-4D8D-2CFC-F452-B1E9F9E91A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070" y="0"/>
            <a:ext cx="5701194" cy="6860944"/>
          </a:xfrm>
        </p:spPr>
      </p:pic>
    </p:spTree>
    <p:extLst>
      <p:ext uri="{BB962C8B-B14F-4D97-AF65-F5344CB8AC3E}">
        <p14:creationId xmlns:p14="http://schemas.microsoft.com/office/powerpoint/2010/main" val="135042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569947-5C4A-6A15-3C96-74EC206E6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91CED9-8028-D1CB-CD79-78E2258912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914" y="116632"/>
            <a:ext cx="7760454" cy="6777463"/>
          </a:xfrm>
        </p:spPr>
      </p:pic>
    </p:spTree>
    <p:extLst>
      <p:ext uri="{BB962C8B-B14F-4D97-AF65-F5344CB8AC3E}">
        <p14:creationId xmlns:p14="http://schemas.microsoft.com/office/powerpoint/2010/main" val="2434825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2A0CA2-8EF7-3F3C-1C9D-1BEDD3C922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60A78C-9EB3-39AC-AB5C-091CB18FDB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1490" y="0"/>
            <a:ext cx="4486718" cy="6866556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1A64B64-458A-ED1E-91DF-8DE8702434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5428357"/>
            <a:ext cx="1311906" cy="1064518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0954564-316C-C819-B2D9-F8B5E6CC14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981" y="5498157"/>
            <a:ext cx="1756957" cy="994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824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30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N°22</dc:title>
  <dc:creator>Perroquet34740</dc:creator>
  <cp:lastModifiedBy>jean-louis BEYAERT</cp:lastModifiedBy>
  <cp:revision>3</cp:revision>
  <dcterms:created xsi:type="dcterms:W3CDTF">2024-03-06T18:10:35Z</dcterms:created>
  <dcterms:modified xsi:type="dcterms:W3CDTF">2024-03-06T18:40:37Z</dcterms:modified>
</cp:coreProperties>
</file>