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83" d="100"/>
          <a:sy n="83" d="100"/>
        </p:scale>
        <p:origin x="7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24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871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501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44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15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32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460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977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21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952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887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DD2FC-C079-4E85-9C97-479870D5C7B6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DBCE1-77D2-4850-A81D-26DE5FDD33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35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EC09ED-91D9-FA0A-2B9B-4832DF6A1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52A821-81E9-89D4-9E39-FCCF64BEFC58}"/>
              </a:ext>
            </a:extLst>
          </p:cNvPr>
          <p:cNvSpPr/>
          <p:nvPr/>
        </p:nvSpPr>
        <p:spPr>
          <a:xfrm>
            <a:off x="1271464" y="681037"/>
            <a:ext cx="947729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SEXY &amp; COQUIN N°21</a:t>
            </a:r>
          </a:p>
        </p:txBody>
      </p:sp>
      <p:pic>
        <p:nvPicPr>
          <p:cNvPr id="10" name="Espace réservé du contenu 9">
            <a:extLst>
              <a:ext uri="{FF2B5EF4-FFF2-40B4-BE49-F238E27FC236}">
                <a16:creationId xmlns:a16="http://schemas.microsoft.com/office/drawing/2014/main" id="{0B455DF4-239D-6348-1585-B35EC5CBB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920279"/>
            <a:ext cx="3521864" cy="4351338"/>
          </a:xfr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6DBDB30-0479-6078-33D8-7E59BDF5CB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826ACEDC-1049-B295-BE44-2D305A6181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000" y="4804767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95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ADCEC-49CE-F1BD-A000-6623C51F1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AF653D3-39BB-D8A8-A8FB-1D29B0A643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02" y="-1107504"/>
            <a:ext cx="9933334" cy="9933334"/>
          </a:xfrm>
        </p:spPr>
      </p:pic>
    </p:spTree>
    <p:extLst>
      <p:ext uri="{BB962C8B-B14F-4D97-AF65-F5344CB8AC3E}">
        <p14:creationId xmlns:p14="http://schemas.microsoft.com/office/powerpoint/2010/main" val="1913607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C65B6-58A5-E6C1-FACF-7DFA33C31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B5AD40-B911-AF68-F685-3FFBC45AA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043986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663E1-DEF6-7C6F-CD88-14A8B7416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907182-7DC3-B4A4-CEB0-C82F1E11B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2" y="0"/>
            <a:ext cx="5061178" cy="6980935"/>
          </a:xfrm>
        </p:spPr>
      </p:pic>
    </p:spTree>
    <p:extLst>
      <p:ext uri="{BB962C8B-B14F-4D97-AF65-F5344CB8AC3E}">
        <p14:creationId xmlns:p14="http://schemas.microsoft.com/office/powerpoint/2010/main" val="832523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B8891-7B5E-77A7-BA99-03F77F0A9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B064FC-F13E-C98F-1C90-37CBA1821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458" y="0"/>
            <a:ext cx="6547845" cy="6873821"/>
          </a:xfrm>
        </p:spPr>
      </p:pic>
    </p:spTree>
    <p:extLst>
      <p:ext uri="{BB962C8B-B14F-4D97-AF65-F5344CB8AC3E}">
        <p14:creationId xmlns:p14="http://schemas.microsoft.com/office/powerpoint/2010/main" val="224728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F81FE-B59C-5A21-0DFA-1148C9620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37C37-FD53-0B33-2106-2832E195DB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992021" cy="6925558"/>
          </a:xfrm>
        </p:spPr>
      </p:pic>
    </p:spTree>
    <p:extLst>
      <p:ext uri="{BB962C8B-B14F-4D97-AF65-F5344CB8AC3E}">
        <p14:creationId xmlns:p14="http://schemas.microsoft.com/office/powerpoint/2010/main" val="2733295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27A923-F224-EB7A-B2F4-F3122E299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AFAFE-B24F-59DF-A732-C30B311675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0426"/>
            <a:ext cx="6318255" cy="6918851"/>
          </a:xfrm>
        </p:spPr>
      </p:pic>
    </p:spTree>
    <p:extLst>
      <p:ext uri="{BB962C8B-B14F-4D97-AF65-F5344CB8AC3E}">
        <p14:creationId xmlns:p14="http://schemas.microsoft.com/office/powerpoint/2010/main" val="1149742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F4124-CE69-8DFE-0775-8C0419051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2F20BC-E2F0-3F8B-B5DE-DC3E9E749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590315" cy="6441257"/>
          </a:xfrm>
        </p:spPr>
      </p:pic>
    </p:spTree>
    <p:extLst>
      <p:ext uri="{BB962C8B-B14F-4D97-AF65-F5344CB8AC3E}">
        <p14:creationId xmlns:p14="http://schemas.microsoft.com/office/powerpoint/2010/main" val="1460693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06EE6-5DB2-48CD-D40E-683C7178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2C71F0-845A-57BE-FE64-42C2C3CDE6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252"/>
            <a:ext cx="6616951" cy="6951661"/>
          </a:xfrm>
        </p:spPr>
      </p:pic>
    </p:spTree>
    <p:extLst>
      <p:ext uri="{BB962C8B-B14F-4D97-AF65-F5344CB8AC3E}">
        <p14:creationId xmlns:p14="http://schemas.microsoft.com/office/powerpoint/2010/main" val="938201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7E704-5873-561C-9888-0BE9440FB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CB1C9-2A1D-8B3E-9CAD-3ECF76D026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681814" cy="8681814"/>
          </a:xfrm>
        </p:spPr>
      </p:pic>
    </p:spTree>
    <p:extLst>
      <p:ext uri="{BB962C8B-B14F-4D97-AF65-F5344CB8AC3E}">
        <p14:creationId xmlns:p14="http://schemas.microsoft.com/office/powerpoint/2010/main" val="3901297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94BEA6-1E3F-9043-7A5F-3E62D660F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689E5-40DC-0683-7545-B88688A27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3610"/>
            <a:ext cx="9604206" cy="6707938"/>
          </a:xfrm>
        </p:spPr>
      </p:pic>
    </p:spTree>
    <p:extLst>
      <p:ext uri="{BB962C8B-B14F-4D97-AF65-F5344CB8AC3E}">
        <p14:creationId xmlns:p14="http://schemas.microsoft.com/office/powerpoint/2010/main" val="250963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1B293A-3991-6819-231F-399627082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199A4C-7ED9-2585-C53F-52DDDF693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180" y="0"/>
            <a:ext cx="5235067" cy="6975792"/>
          </a:xfrm>
        </p:spPr>
      </p:pic>
    </p:spTree>
    <p:extLst>
      <p:ext uri="{BB962C8B-B14F-4D97-AF65-F5344CB8AC3E}">
        <p14:creationId xmlns:p14="http://schemas.microsoft.com/office/powerpoint/2010/main" val="216244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23F1B-C4E0-8F47-1723-F4365823E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2D6BFC-FCBA-A569-81EA-F71582CB6E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78237"/>
            <a:ext cx="8185068" cy="6701525"/>
          </a:xfrm>
        </p:spPr>
      </p:pic>
    </p:spTree>
    <p:extLst>
      <p:ext uri="{BB962C8B-B14F-4D97-AF65-F5344CB8AC3E}">
        <p14:creationId xmlns:p14="http://schemas.microsoft.com/office/powerpoint/2010/main" val="16871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9EC34A-E335-9642-46FE-8DEA7C9F8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F410E6-3DD3-59F3-8481-B2FCDBAFC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26" y="154521"/>
            <a:ext cx="9823438" cy="6548958"/>
          </a:xfrm>
        </p:spPr>
      </p:pic>
    </p:spTree>
    <p:extLst>
      <p:ext uri="{BB962C8B-B14F-4D97-AF65-F5344CB8AC3E}">
        <p14:creationId xmlns:p14="http://schemas.microsoft.com/office/powerpoint/2010/main" val="224516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5AAE4-C9DD-DCF3-5F10-1B5A8D01F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D7EDF-F4E4-130C-66E9-54A35A4F9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564795" cy="6983273"/>
          </a:xfrm>
        </p:spPr>
      </p:pic>
    </p:spTree>
    <p:extLst>
      <p:ext uri="{BB962C8B-B14F-4D97-AF65-F5344CB8AC3E}">
        <p14:creationId xmlns:p14="http://schemas.microsoft.com/office/powerpoint/2010/main" val="1436017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0ED7A-E085-E248-1D37-D200EF004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C5A129-90D8-5927-BE6B-339B437F6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0089"/>
            <a:ext cx="7402666" cy="6677822"/>
          </a:xfrm>
        </p:spPr>
      </p:pic>
    </p:spTree>
    <p:extLst>
      <p:ext uri="{BB962C8B-B14F-4D97-AF65-F5344CB8AC3E}">
        <p14:creationId xmlns:p14="http://schemas.microsoft.com/office/powerpoint/2010/main" val="1298352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7CBF3C-DB09-CE00-1A25-025E7824C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87A751-1DCB-C84A-24A6-0B685A944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39" y="0"/>
            <a:ext cx="7214615" cy="6858000"/>
          </a:xfrm>
        </p:spPr>
      </p:pic>
    </p:spTree>
    <p:extLst>
      <p:ext uri="{BB962C8B-B14F-4D97-AF65-F5344CB8AC3E}">
        <p14:creationId xmlns:p14="http://schemas.microsoft.com/office/powerpoint/2010/main" val="614099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21A5C-CF44-410C-3E4E-3C25267C3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17205D-20D6-73EA-4F36-E2CBCA945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122326" cy="6291933"/>
          </a:xfrm>
        </p:spPr>
      </p:pic>
    </p:spTree>
    <p:extLst>
      <p:ext uri="{BB962C8B-B14F-4D97-AF65-F5344CB8AC3E}">
        <p14:creationId xmlns:p14="http://schemas.microsoft.com/office/powerpoint/2010/main" val="3145726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9DFB8F-0A41-2A0E-8C02-85393CDF5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EE265B-D845-54F0-51C1-BD5820D4A1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090" y="-1251520"/>
            <a:ext cx="7740270" cy="9035336"/>
          </a:xfrm>
        </p:spPr>
      </p:pic>
    </p:spTree>
    <p:extLst>
      <p:ext uri="{BB962C8B-B14F-4D97-AF65-F5344CB8AC3E}">
        <p14:creationId xmlns:p14="http://schemas.microsoft.com/office/powerpoint/2010/main" val="2213080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0140BC-CB57-1B14-F375-942D6C0BE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3C54F6-48E4-A775-B2A8-29A775C23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6959158" cy="6826855"/>
          </a:xfrm>
        </p:spPr>
      </p:pic>
    </p:spTree>
    <p:extLst>
      <p:ext uri="{BB962C8B-B14F-4D97-AF65-F5344CB8AC3E}">
        <p14:creationId xmlns:p14="http://schemas.microsoft.com/office/powerpoint/2010/main" val="1141161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75F13-6291-26E3-F6A2-D49442BC5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63ED59-D651-2D64-7F89-DD26D82D1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339752"/>
            <a:ext cx="6912767" cy="13810376"/>
          </a:xfrm>
        </p:spPr>
      </p:pic>
    </p:spTree>
    <p:extLst>
      <p:ext uri="{BB962C8B-B14F-4D97-AF65-F5344CB8AC3E}">
        <p14:creationId xmlns:p14="http://schemas.microsoft.com/office/powerpoint/2010/main" val="407759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68E8F2-B9C2-1C34-7E19-729F555C9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746DD-6842-45C8-260F-47728896D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868" y="116632"/>
            <a:ext cx="5879412" cy="6799235"/>
          </a:xfrm>
        </p:spPr>
      </p:pic>
    </p:spTree>
    <p:extLst>
      <p:ext uri="{BB962C8B-B14F-4D97-AF65-F5344CB8AC3E}">
        <p14:creationId xmlns:p14="http://schemas.microsoft.com/office/powerpoint/2010/main" val="2036844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6B44A-76F3-5E07-96CF-A7AC14BBB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BB724-1474-71DA-3F17-454E3159CE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5491"/>
            <a:ext cx="6594722" cy="6968982"/>
          </a:xfrm>
        </p:spPr>
      </p:pic>
    </p:spTree>
    <p:extLst>
      <p:ext uri="{BB962C8B-B14F-4D97-AF65-F5344CB8AC3E}">
        <p14:creationId xmlns:p14="http://schemas.microsoft.com/office/powerpoint/2010/main" val="3044766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63191-50CF-23B8-ECF2-25D3D4113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24DFEA-41B8-A6E6-2792-2AD1A16D3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2271"/>
            <a:ext cx="7346672" cy="6800997"/>
          </a:xfrm>
        </p:spPr>
      </p:pic>
    </p:spTree>
    <p:extLst>
      <p:ext uri="{BB962C8B-B14F-4D97-AF65-F5344CB8AC3E}">
        <p14:creationId xmlns:p14="http://schemas.microsoft.com/office/powerpoint/2010/main" val="15928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DF3C1F-EE99-CF7A-2D73-E8C9AC579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0013F9-5AA2-1BB7-08BC-05558AD151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57891"/>
            <a:ext cx="4968552" cy="7002094"/>
          </a:xfrm>
        </p:spPr>
      </p:pic>
    </p:spTree>
    <p:extLst>
      <p:ext uri="{BB962C8B-B14F-4D97-AF65-F5344CB8AC3E}">
        <p14:creationId xmlns:p14="http://schemas.microsoft.com/office/powerpoint/2010/main" val="3719978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5B03B-0780-B951-DEFE-6D6F5EB69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E67A42-C5D8-91C7-79A9-D8947AFCA7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4845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1241886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D962B-FFFE-F789-F6ED-54DD117E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010CA-ACB0-7071-EB12-91F3981B1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17" y="206154"/>
            <a:ext cx="9871457" cy="6445692"/>
          </a:xfrm>
        </p:spPr>
      </p:pic>
    </p:spTree>
    <p:extLst>
      <p:ext uri="{BB962C8B-B14F-4D97-AF65-F5344CB8AC3E}">
        <p14:creationId xmlns:p14="http://schemas.microsoft.com/office/powerpoint/2010/main" val="3014687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19644-5A45-97D2-DC71-4A03EEF50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4508BF-49B6-83D8-8A79-1A631A1DB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88" y="0"/>
            <a:ext cx="5044244" cy="6827950"/>
          </a:xfrm>
        </p:spPr>
      </p:pic>
    </p:spTree>
    <p:extLst>
      <p:ext uri="{BB962C8B-B14F-4D97-AF65-F5344CB8AC3E}">
        <p14:creationId xmlns:p14="http://schemas.microsoft.com/office/powerpoint/2010/main" val="332779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1FC90-63CB-FB3E-EC3F-5930852A6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478D92-5D6D-9523-5A2F-DC1A909D4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1266"/>
            <a:ext cx="4752528" cy="6752355"/>
          </a:xfrm>
        </p:spPr>
      </p:pic>
    </p:spTree>
    <p:extLst>
      <p:ext uri="{BB962C8B-B14F-4D97-AF65-F5344CB8AC3E}">
        <p14:creationId xmlns:p14="http://schemas.microsoft.com/office/powerpoint/2010/main" val="4251064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BB8599-7E24-CA6E-2252-29BA50CA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7F2C6-72A2-0FDB-421D-105F333A9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6" y="-99392"/>
            <a:ext cx="5215424" cy="7000172"/>
          </a:xfrm>
        </p:spPr>
      </p:pic>
    </p:spTree>
    <p:extLst>
      <p:ext uri="{BB962C8B-B14F-4D97-AF65-F5344CB8AC3E}">
        <p14:creationId xmlns:p14="http://schemas.microsoft.com/office/powerpoint/2010/main" val="2372042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31BAF-EBEA-A97E-8826-605589D68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31128-5CBB-5EAB-7F5D-56B74404C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057559" cy="6852182"/>
          </a:xfrm>
        </p:spPr>
      </p:pic>
    </p:spTree>
    <p:extLst>
      <p:ext uri="{BB962C8B-B14F-4D97-AF65-F5344CB8AC3E}">
        <p14:creationId xmlns:p14="http://schemas.microsoft.com/office/powerpoint/2010/main" val="428692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4B5EA-1645-B2F7-EE02-566615EAE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C4A397-53EA-CB2B-47B7-D1F86B41E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4983612" cy="6887143"/>
          </a:xfrm>
        </p:spPr>
      </p:pic>
    </p:spTree>
    <p:extLst>
      <p:ext uri="{BB962C8B-B14F-4D97-AF65-F5344CB8AC3E}">
        <p14:creationId xmlns:p14="http://schemas.microsoft.com/office/powerpoint/2010/main" val="1749223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F978B-DD05-BBA5-7198-E8C658A14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0F7B13-20E6-8002-96B6-D605121101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24229"/>
            <a:ext cx="7793762" cy="6533771"/>
          </a:xfrm>
        </p:spPr>
      </p:pic>
    </p:spTree>
    <p:extLst>
      <p:ext uri="{BB962C8B-B14F-4D97-AF65-F5344CB8AC3E}">
        <p14:creationId xmlns:p14="http://schemas.microsoft.com/office/powerpoint/2010/main" val="650830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CD362-7FF0-A90A-CB79-2DB98E97D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4D32E8-8B16-A698-3ACD-5E020FD1E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8235"/>
            <a:ext cx="6836486" cy="6914470"/>
          </a:xfrm>
        </p:spPr>
      </p:pic>
    </p:spTree>
    <p:extLst>
      <p:ext uri="{BB962C8B-B14F-4D97-AF65-F5344CB8AC3E}">
        <p14:creationId xmlns:p14="http://schemas.microsoft.com/office/powerpoint/2010/main" val="1399189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7A1C2-9398-AA3A-8D26-83535DE73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93E9C7-8B28-ECB3-E835-2D4980283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968061" cy="6926184"/>
          </a:xfrm>
        </p:spPr>
      </p:pic>
    </p:spTree>
    <p:extLst>
      <p:ext uri="{BB962C8B-B14F-4D97-AF65-F5344CB8AC3E}">
        <p14:creationId xmlns:p14="http://schemas.microsoft.com/office/powerpoint/2010/main" val="2402597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C91CBA-AC77-957F-0F75-18957B3A8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F78B5-83AD-8AA8-A161-C940E220F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06" y="0"/>
            <a:ext cx="4994726" cy="6876107"/>
          </a:xfrm>
        </p:spPr>
      </p:pic>
    </p:spTree>
    <p:extLst>
      <p:ext uri="{BB962C8B-B14F-4D97-AF65-F5344CB8AC3E}">
        <p14:creationId xmlns:p14="http://schemas.microsoft.com/office/powerpoint/2010/main" val="1782771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309AE-FBB8-8672-FA23-3BA9993EF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9CD2C8-5F27-FEF1-9919-088C79595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8850"/>
            <a:ext cx="7031484" cy="6830967"/>
          </a:xfrm>
        </p:spPr>
      </p:pic>
    </p:spTree>
    <p:extLst>
      <p:ext uri="{BB962C8B-B14F-4D97-AF65-F5344CB8AC3E}">
        <p14:creationId xmlns:p14="http://schemas.microsoft.com/office/powerpoint/2010/main" val="2725077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A4ABC-0BA7-BA16-A4E1-3D4BBE338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563458-0015-0BAC-F54E-3F74D7158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464"/>
            <a:ext cx="5112567" cy="6959312"/>
          </a:xfrm>
        </p:spPr>
      </p:pic>
    </p:spTree>
    <p:extLst>
      <p:ext uri="{BB962C8B-B14F-4D97-AF65-F5344CB8AC3E}">
        <p14:creationId xmlns:p14="http://schemas.microsoft.com/office/powerpoint/2010/main" val="129434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203BCD-E46D-9C3E-C304-551F6EDBD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F5BAC-90BB-F5B0-8C33-64092F2AA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8701"/>
            <a:ext cx="6639549" cy="6975402"/>
          </a:xfrm>
        </p:spPr>
      </p:pic>
    </p:spTree>
    <p:extLst>
      <p:ext uri="{BB962C8B-B14F-4D97-AF65-F5344CB8AC3E}">
        <p14:creationId xmlns:p14="http://schemas.microsoft.com/office/powerpoint/2010/main" val="3070315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37CBA-C017-5FC1-B870-EA110DCD1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4B2315-CE76-7645-5BE8-172BB7041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1546"/>
            <a:ext cx="4752528" cy="7056512"/>
          </a:xfrm>
        </p:spPr>
      </p:pic>
    </p:spTree>
    <p:extLst>
      <p:ext uri="{BB962C8B-B14F-4D97-AF65-F5344CB8AC3E}">
        <p14:creationId xmlns:p14="http://schemas.microsoft.com/office/powerpoint/2010/main" val="3480388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BBB93-6135-DD60-D19C-F146AC0D6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E9402E-2563-52A0-2563-71768E6D57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4044904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A7847-9FAB-047F-1226-43021A609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A26F4-1875-196F-76AD-139B05ACE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998060"/>
            <a:ext cx="6120679" cy="9041385"/>
          </a:xfrm>
        </p:spPr>
      </p:pic>
    </p:spTree>
    <p:extLst>
      <p:ext uri="{BB962C8B-B14F-4D97-AF65-F5344CB8AC3E}">
        <p14:creationId xmlns:p14="http://schemas.microsoft.com/office/powerpoint/2010/main" val="850907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CC3BA-164B-A6B9-FBA5-239049DC1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F3086B-2115-C4B9-A46B-96837E463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170550"/>
            <a:ext cx="5976663" cy="8760470"/>
          </a:xfrm>
        </p:spPr>
      </p:pic>
    </p:spTree>
    <p:extLst>
      <p:ext uri="{BB962C8B-B14F-4D97-AF65-F5344CB8AC3E}">
        <p14:creationId xmlns:p14="http://schemas.microsoft.com/office/powerpoint/2010/main" val="140645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D9DCD-0645-739C-A5FE-0DB443290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D5E6DD-3EA2-B25F-4F3D-B7BF8A250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69516"/>
            <a:ext cx="8368640" cy="7197031"/>
          </a:xfrm>
        </p:spPr>
      </p:pic>
    </p:spTree>
    <p:extLst>
      <p:ext uri="{BB962C8B-B14F-4D97-AF65-F5344CB8AC3E}">
        <p14:creationId xmlns:p14="http://schemas.microsoft.com/office/powerpoint/2010/main" val="1793027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FD43E-D45D-FA48-3512-D71B0CEB0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1CB12-21B3-9B9E-9495-B4CFD94CB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80" y="-171400"/>
            <a:ext cx="5803316" cy="7714338"/>
          </a:xfrm>
        </p:spPr>
      </p:pic>
    </p:spTree>
    <p:extLst>
      <p:ext uri="{BB962C8B-B14F-4D97-AF65-F5344CB8AC3E}">
        <p14:creationId xmlns:p14="http://schemas.microsoft.com/office/powerpoint/2010/main" val="3130714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5D2B8-1A2E-857F-C756-BD76CE6B3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7EB74B-B632-B488-4065-C0D3C16FD8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17936"/>
            <a:ext cx="9663065" cy="6374939"/>
          </a:xfrm>
        </p:spPr>
      </p:pic>
    </p:spTree>
    <p:extLst>
      <p:ext uri="{BB962C8B-B14F-4D97-AF65-F5344CB8AC3E}">
        <p14:creationId xmlns:p14="http://schemas.microsoft.com/office/powerpoint/2010/main" val="3535288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931D4-E718-CD1F-52B3-05FAB8577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51B47C-449B-5573-3A9D-3288117B1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24" y="-99392"/>
            <a:ext cx="4850600" cy="7017695"/>
          </a:xfrm>
        </p:spPr>
      </p:pic>
    </p:spTree>
    <p:extLst>
      <p:ext uri="{BB962C8B-B14F-4D97-AF65-F5344CB8AC3E}">
        <p14:creationId xmlns:p14="http://schemas.microsoft.com/office/powerpoint/2010/main" val="3277248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5833E-01AE-9B19-D3D0-C7BE2ECC7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81A2EA-162A-5D83-5ABE-E9947E0B8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29176"/>
            <a:ext cx="5904656" cy="7380820"/>
          </a:xfrm>
        </p:spPr>
      </p:pic>
    </p:spTree>
    <p:extLst>
      <p:ext uri="{BB962C8B-B14F-4D97-AF65-F5344CB8AC3E}">
        <p14:creationId xmlns:p14="http://schemas.microsoft.com/office/powerpoint/2010/main" val="365533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6C48B8-D9E4-ED3C-B5C7-97A855B5D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B5EA9C-C4B9-D46D-CBEB-7EF57C731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354" y="365125"/>
            <a:ext cx="4771291" cy="6197657"/>
          </a:xfrm>
        </p:spPr>
      </p:pic>
    </p:spTree>
    <p:extLst>
      <p:ext uri="{BB962C8B-B14F-4D97-AF65-F5344CB8AC3E}">
        <p14:creationId xmlns:p14="http://schemas.microsoft.com/office/powerpoint/2010/main" val="303427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C7EF9-137C-612E-1BB6-016BD130B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96BBC5-C64C-7C34-A71B-A60D5A4A8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194" y="634788"/>
            <a:ext cx="4163612" cy="558842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87F8696-612D-029F-1C52-54CDC01A3E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716389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1FDD72D-F468-ED47-C1A2-BFDE7FA7A2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27" y="5667006"/>
            <a:ext cx="1458722" cy="825869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E7AD421-1E80-C79D-F8B8-950990BC08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54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et coquin N°21</dc:title>
  <dc:creator>Perroquet34740</dc:creator>
  <cp:lastModifiedBy>jean-louis BEYAERT</cp:lastModifiedBy>
  <cp:revision>3</cp:revision>
  <dcterms:created xsi:type="dcterms:W3CDTF">2024-05-23T19:16:05Z</dcterms:created>
  <dcterms:modified xsi:type="dcterms:W3CDTF">2024-05-23T20:10:10Z</dcterms:modified>
</cp:coreProperties>
</file>