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02" r:id="rId7"/>
    <p:sldId id="261" r:id="rId8"/>
    <p:sldId id="262" r:id="rId9"/>
    <p:sldId id="263" r:id="rId10"/>
    <p:sldId id="264" r:id="rId11"/>
    <p:sldId id="265" r:id="rId12"/>
    <p:sldId id="303" r:id="rId13"/>
    <p:sldId id="266" r:id="rId14"/>
    <p:sldId id="267" r:id="rId15"/>
    <p:sldId id="268" r:id="rId16"/>
    <p:sldId id="269" r:id="rId17"/>
    <p:sldId id="270" r:id="rId18"/>
    <p:sldId id="304" r:id="rId19"/>
    <p:sldId id="271" r:id="rId20"/>
    <p:sldId id="272" r:id="rId21"/>
    <p:sldId id="273" r:id="rId22"/>
    <p:sldId id="274" r:id="rId23"/>
    <p:sldId id="275" r:id="rId24"/>
    <p:sldId id="30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418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129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6914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514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06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230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172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546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169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05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1331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146F7-5FE4-4EA5-90D5-5F275FDF21EB}" type="datetimeFigureOut">
              <a:rPr lang="fr-FR" smtClean="0"/>
              <a:t>21/11/2023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5603E-9E5D-40B3-A0F1-4B680F7EB5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296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5F22CD-459F-FCC0-21B9-BA42B9776A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844A8C5-568D-F8B9-7EB4-6224241E94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18D5B54-C9A0-8FFC-BC18-BAB90769A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792" y="1615893"/>
            <a:ext cx="4977847" cy="440539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3E01CBB-1E0D-0528-5E05-A49520AC114F}"/>
              </a:ext>
            </a:extLst>
          </p:cNvPr>
          <p:cNvSpPr/>
          <p:nvPr/>
        </p:nvSpPr>
        <p:spPr>
          <a:xfrm>
            <a:off x="1415480" y="548680"/>
            <a:ext cx="93332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N°20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66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25B0194-1C65-DAB7-FC6D-C593450927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0731" y="4524375"/>
            <a:ext cx="2057400" cy="14668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A213A11-7747-E661-EDD9-74FB91EC7E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39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A649A-BABA-96F8-8EE9-814178B6C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B6F180-4BCB-7C1E-52B3-13604153B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848" y="116632"/>
            <a:ext cx="4407359" cy="6753484"/>
          </a:xfrm>
        </p:spPr>
      </p:pic>
    </p:spTree>
    <p:extLst>
      <p:ext uri="{BB962C8B-B14F-4D97-AF65-F5344CB8AC3E}">
        <p14:creationId xmlns:p14="http://schemas.microsoft.com/office/powerpoint/2010/main" val="2117428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7CFAE1-92A1-9FC8-3D7A-AE6FDE550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A1894A-B24B-32B4-3005-9ED9BC464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2265"/>
            <a:ext cx="6714907" cy="6753205"/>
          </a:xfrm>
        </p:spPr>
      </p:pic>
    </p:spTree>
    <p:extLst>
      <p:ext uri="{BB962C8B-B14F-4D97-AF65-F5344CB8AC3E}">
        <p14:creationId xmlns:p14="http://schemas.microsoft.com/office/powerpoint/2010/main" val="2328167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237DB-E7AD-81CB-100C-2345E9868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608754-6154-0BC2-C32F-3758C759BF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52218"/>
            <a:ext cx="7975118" cy="6417478"/>
          </a:xfrm>
        </p:spPr>
      </p:pic>
    </p:spTree>
    <p:extLst>
      <p:ext uri="{BB962C8B-B14F-4D97-AF65-F5344CB8AC3E}">
        <p14:creationId xmlns:p14="http://schemas.microsoft.com/office/powerpoint/2010/main" val="1377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CF696-9383-E5BB-10FA-AE1A2B7E4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714B2C-1332-4DB3-34F5-48B402E095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062880"/>
            <a:ext cx="5984663" cy="7920880"/>
          </a:xfrm>
        </p:spPr>
      </p:pic>
    </p:spTree>
    <p:extLst>
      <p:ext uri="{BB962C8B-B14F-4D97-AF65-F5344CB8AC3E}">
        <p14:creationId xmlns:p14="http://schemas.microsoft.com/office/powerpoint/2010/main" val="3250954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4D3A0-EA2D-71EC-C6CF-6F28C363C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55A639-8A59-14BB-8B1A-B686FDCEED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0139" y="2636912"/>
            <a:ext cx="12568669" cy="1728192"/>
          </a:xfrm>
        </p:spPr>
      </p:pic>
    </p:spTree>
    <p:extLst>
      <p:ext uri="{BB962C8B-B14F-4D97-AF65-F5344CB8AC3E}">
        <p14:creationId xmlns:p14="http://schemas.microsoft.com/office/powerpoint/2010/main" val="837598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E9835-2459-B6C8-35EB-E872787E4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73E1E9-96DB-C778-2895-9B219989E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4411"/>
            <a:ext cx="5822696" cy="6904384"/>
          </a:xfrm>
        </p:spPr>
      </p:pic>
    </p:spTree>
    <p:extLst>
      <p:ext uri="{BB962C8B-B14F-4D97-AF65-F5344CB8AC3E}">
        <p14:creationId xmlns:p14="http://schemas.microsoft.com/office/powerpoint/2010/main" val="3066274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30742-9730-881F-3FCD-F5DBF27AB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4BFA9D-2118-29C8-5C5B-BF567C06F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322" y="116632"/>
            <a:ext cx="4597894" cy="6730758"/>
          </a:xfrm>
        </p:spPr>
      </p:pic>
    </p:spTree>
    <p:extLst>
      <p:ext uri="{BB962C8B-B14F-4D97-AF65-F5344CB8AC3E}">
        <p14:creationId xmlns:p14="http://schemas.microsoft.com/office/powerpoint/2010/main" val="742536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5E6569-6FE4-65C7-343F-B058E135C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F8355D-BE85-EAC2-BB05-EB8C67EA0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2187624"/>
            <a:ext cx="8597339" cy="9833559"/>
          </a:xfrm>
        </p:spPr>
      </p:pic>
    </p:spTree>
    <p:extLst>
      <p:ext uri="{BB962C8B-B14F-4D97-AF65-F5344CB8AC3E}">
        <p14:creationId xmlns:p14="http://schemas.microsoft.com/office/powerpoint/2010/main" val="2713243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3C9FE1-4AB9-E86F-E644-2C821615D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E32BE-0401-5F44-7CE2-83A9BD3D7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73786"/>
            <a:ext cx="8141134" cy="6601952"/>
          </a:xfrm>
        </p:spPr>
      </p:pic>
    </p:spTree>
    <p:extLst>
      <p:ext uri="{BB962C8B-B14F-4D97-AF65-F5344CB8AC3E}">
        <p14:creationId xmlns:p14="http://schemas.microsoft.com/office/powerpoint/2010/main" val="3124894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F75A49-16BA-BD10-BE04-2B92781D1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12BB1F-1EC8-7BC5-1DFF-88EE51A850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772816"/>
            <a:ext cx="5740708" cy="8794278"/>
          </a:xfrm>
        </p:spPr>
      </p:pic>
    </p:spTree>
    <p:extLst>
      <p:ext uri="{BB962C8B-B14F-4D97-AF65-F5344CB8AC3E}">
        <p14:creationId xmlns:p14="http://schemas.microsoft.com/office/powerpoint/2010/main" val="3271379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91027-20DC-3485-54F5-65A40EC89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3140B1-D7B9-FAAE-4233-4C245E0F2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39939"/>
            <a:ext cx="8824571" cy="6718061"/>
          </a:xfrm>
        </p:spPr>
      </p:pic>
    </p:spTree>
    <p:extLst>
      <p:ext uri="{BB962C8B-B14F-4D97-AF65-F5344CB8AC3E}">
        <p14:creationId xmlns:p14="http://schemas.microsoft.com/office/powerpoint/2010/main" val="44384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1B86D-FC66-C720-2C45-76CA94C26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207BD4-0360-D20E-1E4B-D376BEA85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71400"/>
            <a:ext cx="6821267" cy="7366969"/>
          </a:xfrm>
        </p:spPr>
      </p:pic>
    </p:spTree>
    <p:extLst>
      <p:ext uri="{BB962C8B-B14F-4D97-AF65-F5344CB8AC3E}">
        <p14:creationId xmlns:p14="http://schemas.microsoft.com/office/powerpoint/2010/main" val="155031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EABB15-7F90-CA60-FB10-67A2EE5BD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6A6628-916B-B05F-4F90-B8C14028B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629" y="-59380"/>
            <a:ext cx="5940742" cy="6949547"/>
          </a:xfrm>
        </p:spPr>
      </p:pic>
    </p:spTree>
    <p:extLst>
      <p:ext uri="{BB962C8B-B14F-4D97-AF65-F5344CB8AC3E}">
        <p14:creationId xmlns:p14="http://schemas.microsoft.com/office/powerpoint/2010/main" val="2736515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CA020-F868-D0CD-53D5-BA086EE74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3A2F7E-FE39-0A83-6727-317FB9630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360176"/>
            <a:ext cx="3932471" cy="549782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A85505-D0D2-96E3-E33E-1B6E3EDBB916}"/>
              </a:ext>
            </a:extLst>
          </p:cNvPr>
          <p:cNvSpPr txBox="1"/>
          <p:nvPr/>
        </p:nvSpPr>
        <p:spPr>
          <a:xfrm>
            <a:off x="4583832" y="6926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VINDIEU QUE VIN !</a:t>
            </a:r>
          </a:p>
        </p:txBody>
      </p:sp>
    </p:spTree>
    <p:extLst>
      <p:ext uri="{BB962C8B-B14F-4D97-AF65-F5344CB8AC3E}">
        <p14:creationId xmlns:p14="http://schemas.microsoft.com/office/powerpoint/2010/main" val="2111187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BED57-A6C8-8039-1E2C-F68BD3EBE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6CF042-A6F7-849F-8E94-034E4134C5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399" y="0"/>
            <a:ext cx="4807825" cy="6891216"/>
          </a:xfrm>
        </p:spPr>
      </p:pic>
    </p:spTree>
    <p:extLst>
      <p:ext uri="{BB962C8B-B14F-4D97-AF65-F5344CB8AC3E}">
        <p14:creationId xmlns:p14="http://schemas.microsoft.com/office/powerpoint/2010/main" val="2804662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A72262-7734-31B6-6CCF-CE91A9273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4E56FB-EFD9-7A7C-3D09-F3BAD2C95B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65125"/>
            <a:ext cx="5409722" cy="6368536"/>
          </a:xfrm>
        </p:spPr>
      </p:pic>
    </p:spTree>
    <p:extLst>
      <p:ext uri="{BB962C8B-B14F-4D97-AF65-F5344CB8AC3E}">
        <p14:creationId xmlns:p14="http://schemas.microsoft.com/office/powerpoint/2010/main" val="456704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D15D16-C686-39A7-844D-6287B26EF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CB5824-37DB-579C-3929-E061684CE0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87" y="425390"/>
            <a:ext cx="10140956" cy="6140913"/>
          </a:xfrm>
        </p:spPr>
      </p:pic>
    </p:spTree>
    <p:extLst>
      <p:ext uri="{BB962C8B-B14F-4D97-AF65-F5344CB8AC3E}">
        <p14:creationId xmlns:p14="http://schemas.microsoft.com/office/powerpoint/2010/main" val="535455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4AC89-533A-38F5-37EC-893988400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98FAFB-F191-0F4D-320F-A328702EB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124578" cy="6917207"/>
          </a:xfrm>
        </p:spPr>
      </p:pic>
    </p:spTree>
    <p:extLst>
      <p:ext uri="{BB962C8B-B14F-4D97-AF65-F5344CB8AC3E}">
        <p14:creationId xmlns:p14="http://schemas.microsoft.com/office/powerpoint/2010/main" val="2645003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7CFBB4-40F7-E05F-4DF7-2A63AB8A1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7E74C5-F727-F4EB-81F4-FE537A2A7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2271"/>
            <a:ext cx="5691865" cy="8537798"/>
          </a:xfrm>
        </p:spPr>
      </p:pic>
    </p:spTree>
    <p:extLst>
      <p:ext uri="{BB962C8B-B14F-4D97-AF65-F5344CB8AC3E}">
        <p14:creationId xmlns:p14="http://schemas.microsoft.com/office/powerpoint/2010/main" val="3106190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EE380-DC46-7D18-FFD2-64CC40B4D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7C778-5F89-6D98-3730-57EE2314B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21764"/>
            <a:ext cx="5273209" cy="6736236"/>
          </a:xfrm>
        </p:spPr>
      </p:pic>
    </p:spTree>
    <p:extLst>
      <p:ext uri="{BB962C8B-B14F-4D97-AF65-F5344CB8AC3E}">
        <p14:creationId xmlns:p14="http://schemas.microsoft.com/office/powerpoint/2010/main" val="2229263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F173C-C664-519C-B418-090FA2D46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DA239A-FC90-5650-0619-0DF9EB4CC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013" y="116632"/>
            <a:ext cx="6115275" cy="6743079"/>
          </a:xfrm>
        </p:spPr>
      </p:pic>
    </p:spTree>
    <p:extLst>
      <p:ext uri="{BB962C8B-B14F-4D97-AF65-F5344CB8AC3E}">
        <p14:creationId xmlns:p14="http://schemas.microsoft.com/office/powerpoint/2010/main" val="1320361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9D2801-7842-7A46-4E88-B16647BF2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563B2A-366F-85D6-73C4-9811E7AD1A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3318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3D4500-098E-D496-8E79-25FF4B957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F7BDE-AE78-EABF-F06B-124E560E8E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17" y="2132856"/>
            <a:ext cx="12039683" cy="2973338"/>
          </a:xfrm>
        </p:spPr>
      </p:pic>
    </p:spTree>
    <p:extLst>
      <p:ext uri="{BB962C8B-B14F-4D97-AF65-F5344CB8AC3E}">
        <p14:creationId xmlns:p14="http://schemas.microsoft.com/office/powerpoint/2010/main" val="173913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B1F09-ECED-9513-3799-4ED1C8E3F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0CABFC-6427-DCAB-1049-A2C1612C9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816" y="0"/>
            <a:ext cx="4574400" cy="6959028"/>
          </a:xfrm>
        </p:spPr>
      </p:pic>
    </p:spTree>
    <p:extLst>
      <p:ext uri="{BB962C8B-B14F-4D97-AF65-F5344CB8AC3E}">
        <p14:creationId xmlns:p14="http://schemas.microsoft.com/office/powerpoint/2010/main" val="2453588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D8803-066A-CFCA-1C90-46CBAB95B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E523C-AB85-C79F-B5A2-393F1E9E1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65125"/>
            <a:ext cx="4902964" cy="6176963"/>
          </a:xfrm>
        </p:spPr>
      </p:pic>
    </p:spTree>
    <p:extLst>
      <p:ext uri="{BB962C8B-B14F-4D97-AF65-F5344CB8AC3E}">
        <p14:creationId xmlns:p14="http://schemas.microsoft.com/office/powerpoint/2010/main" val="308444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7E005-807D-398A-C8CC-07A425500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374904-F2DB-60E4-351E-EB30D3F83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242" y="0"/>
            <a:ext cx="5424014" cy="6956652"/>
          </a:xfrm>
        </p:spPr>
      </p:pic>
    </p:spTree>
    <p:extLst>
      <p:ext uri="{BB962C8B-B14F-4D97-AF65-F5344CB8AC3E}">
        <p14:creationId xmlns:p14="http://schemas.microsoft.com/office/powerpoint/2010/main" val="4284934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BA24A-8BBD-D778-682B-4B67005ED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ED1E76-39D3-AC4C-D734-5A22A3CBC5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12617"/>
            <a:ext cx="5715177" cy="7112221"/>
          </a:xfrm>
        </p:spPr>
      </p:pic>
    </p:spTree>
    <p:extLst>
      <p:ext uri="{BB962C8B-B14F-4D97-AF65-F5344CB8AC3E}">
        <p14:creationId xmlns:p14="http://schemas.microsoft.com/office/powerpoint/2010/main" val="1931249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1A834-007C-45E5-12BA-B8C9AF1AB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96545-5DC2-E8FD-12CF-4909EDFAD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5496"/>
            <a:ext cx="6895813" cy="6782767"/>
          </a:xfrm>
        </p:spPr>
      </p:pic>
    </p:spTree>
    <p:extLst>
      <p:ext uri="{BB962C8B-B14F-4D97-AF65-F5344CB8AC3E}">
        <p14:creationId xmlns:p14="http://schemas.microsoft.com/office/powerpoint/2010/main" val="718050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4524D-D00F-C249-6D52-BCEE63BAA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87F15D-E2E4-7832-4248-EE1CA6C421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504552"/>
            <a:ext cx="7529521" cy="5988323"/>
          </a:xfrm>
        </p:spPr>
      </p:pic>
    </p:spTree>
    <p:extLst>
      <p:ext uri="{BB962C8B-B14F-4D97-AF65-F5344CB8AC3E}">
        <p14:creationId xmlns:p14="http://schemas.microsoft.com/office/powerpoint/2010/main" val="319295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2E0F62-E44F-B1E1-D184-C8BC0D899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23F3BF-5E10-DC18-082B-BB7ED66CE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183" y="-315416"/>
            <a:ext cx="5109057" cy="7479039"/>
          </a:xfrm>
        </p:spPr>
      </p:pic>
    </p:spTree>
    <p:extLst>
      <p:ext uri="{BB962C8B-B14F-4D97-AF65-F5344CB8AC3E}">
        <p14:creationId xmlns:p14="http://schemas.microsoft.com/office/powerpoint/2010/main" val="3920893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7282D6-33C6-3191-6557-FB79F6D01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8C2929-5BC6-CEAA-96FE-B483B5C83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98633"/>
            <a:ext cx="5418055" cy="6759367"/>
          </a:xfrm>
        </p:spPr>
      </p:pic>
    </p:spTree>
    <p:extLst>
      <p:ext uri="{BB962C8B-B14F-4D97-AF65-F5344CB8AC3E}">
        <p14:creationId xmlns:p14="http://schemas.microsoft.com/office/powerpoint/2010/main" val="3014101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3880B-AADD-F25A-9715-B4FD910F6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EE91D2-7611-F9D1-995B-614262A35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50607"/>
            <a:ext cx="7041528" cy="6556785"/>
          </a:xfrm>
        </p:spPr>
      </p:pic>
    </p:spTree>
    <p:extLst>
      <p:ext uri="{BB962C8B-B14F-4D97-AF65-F5344CB8AC3E}">
        <p14:creationId xmlns:p14="http://schemas.microsoft.com/office/powerpoint/2010/main" val="3599937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0C435-0801-6DFF-9FC3-58E570187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C26533-BD26-49C6-5ED8-CED414CA22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523081"/>
            <a:ext cx="6344589" cy="5811838"/>
          </a:xfrm>
        </p:spPr>
      </p:pic>
    </p:spTree>
    <p:extLst>
      <p:ext uri="{BB962C8B-B14F-4D97-AF65-F5344CB8AC3E}">
        <p14:creationId xmlns:p14="http://schemas.microsoft.com/office/powerpoint/2010/main" val="1130279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A0F71-E1A3-B64D-473E-6157F5824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3E1BE8-4B33-72C2-4DFF-F0EB4FEFF6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466" y="116632"/>
            <a:ext cx="5605838" cy="7588964"/>
          </a:xfrm>
        </p:spPr>
      </p:pic>
    </p:spTree>
    <p:extLst>
      <p:ext uri="{BB962C8B-B14F-4D97-AF65-F5344CB8AC3E}">
        <p14:creationId xmlns:p14="http://schemas.microsoft.com/office/powerpoint/2010/main" val="3835537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9C583-3599-47EF-E3DD-270682DF2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ED95CF-0D36-B98A-0597-1F4A9B985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62058"/>
            <a:ext cx="7613710" cy="7382116"/>
          </a:xfrm>
        </p:spPr>
      </p:pic>
    </p:spTree>
    <p:extLst>
      <p:ext uri="{BB962C8B-B14F-4D97-AF65-F5344CB8AC3E}">
        <p14:creationId xmlns:p14="http://schemas.microsoft.com/office/powerpoint/2010/main" val="309795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67B049-72EF-923D-E934-B5E06CC0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023815-1D26-2EA3-7B71-4047C4FBF4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81037"/>
            <a:ext cx="8204947" cy="5811838"/>
          </a:xfrm>
        </p:spPr>
      </p:pic>
    </p:spTree>
    <p:extLst>
      <p:ext uri="{BB962C8B-B14F-4D97-AF65-F5344CB8AC3E}">
        <p14:creationId xmlns:p14="http://schemas.microsoft.com/office/powerpoint/2010/main" val="2807495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8862D-1653-7F54-5BDF-1AF8C2B7C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4AC415-685A-52A2-F77F-9107BF349C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30724"/>
            <a:ext cx="7842513" cy="6396551"/>
          </a:xfrm>
        </p:spPr>
      </p:pic>
    </p:spTree>
    <p:extLst>
      <p:ext uri="{BB962C8B-B14F-4D97-AF65-F5344CB8AC3E}">
        <p14:creationId xmlns:p14="http://schemas.microsoft.com/office/powerpoint/2010/main" val="2249949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73C19-1AA6-B506-43C0-6FC72E8BE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902F9-628F-D3B3-F0F0-8460594EAB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38" y="188640"/>
            <a:ext cx="5520526" cy="6694053"/>
          </a:xfrm>
        </p:spPr>
      </p:pic>
    </p:spTree>
    <p:extLst>
      <p:ext uri="{BB962C8B-B14F-4D97-AF65-F5344CB8AC3E}">
        <p14:creationId xmlns:p14="http://schemas.microsoft.com/office/powerpoint/2010/main" val="296206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0B8E2-8988-3A8D-6072-827E5BCC7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39E683-2F61-4863-EB55-A1F25273CA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34189"/>
            <a:ext cx="8642417" cy="5811838"/>
          </a:xfrm>
        </p:spPr>
      </p:pic>
    </p:spTree>
    <p:extLst>
      <p:ext uri="{BB962C8B-B14F-4D97-AF65-F5344CB8AC3E}">
        <p14:creationId xmlns:p14="http://schemas.microsoft.com/office/powerpoint/2010/main" val="2885498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88CF8-C51F-4848-0FDC-D7ADE38DA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2432FB-EEDF-3864-C955-5F02CB154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4792847" cy="6906803"/>
          </a:xfrm>
        </p:spPr>
      </p:pic>
    </p:spTree>
    <p:extLst>
      <p:ext uri="{BB962C8B-B14F-4D97-AF65-F5344CB8AC3E}">
        <p14:creationId xmlns:p14="http://schemas.microsoft.com/office/powerpoint/2010/main" val="219774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3F3C3-16A7-1041-A657-62EA7C0A5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1A2120-5DC4-A2E8-4DBD-290A4FAF6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165" y="0"/>
            <a:ext cx="7385670" cy="7385670"/>
          </a:xfrm>
        </p:spPr>
      </p:pic>
    </p:spTree>
    <p:extLst>
      <p:ext uri="{BB962C8B-B14F-4D97-AF65-F5344CB8AC3E}">
        <p14:creationId xmlns:p14="http://schemas.microsoft.com/office/powerpoint/2010/main" val="146608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B916FE-4422-DD43-1532-708462861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69249F-5037-2153-3AFF-61C30DAAB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61303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54DC8-50CC-1CFE-D119-9F1C5E344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1317B6-2A79-0B3D-B90E-0691B35E5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99728"/>
            <a:ext cx="5989265" cy="7057728"/>
          </a:xfrm>
        </p:spPr>
      </p:pic>
    </p:spTree>
    <p:extLst>
      <p:ext uri="{BB962C8B-B14F-4D97-AF65-F5344CB8AC3E}">
        <p14:creationId xmlns:p14="http://schemas.microsoft.com/office/powerpoint/2010/main" val="1519191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1F0B0-61D6-7FE9-EBCD-A50C261A7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493352-E681-37CC-0710-C6F0B4A8F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66148"/>
            <a:ext cx="6708091" cy="7047411"/>
          </a:xfrm>
        </p:spPr>
      </p:pic>
    </p:spTree>
    <p:extLst>
      <p:ext uri="{BB962C8B-B14F-4D97-AF65-F5344CB8AC3E}">
        <p14:creationId xmlns:p14="http://schemas.microsoft.com/office/powerpoint/2010/main" val="3851887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E690-53F5-134E-D088-793163201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C0163-8D90-6C91-5466-EAB5A9A1E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273583" cy="7096543"/>
          </a:xfrm>
        </p:spPr>
      </p:pic>
    </p:spTree>
    <p:extLst>
      <p:ext uri="{BB962C8B-B14F-4D97-AF65-F5344CB8AC3E}">
        <p14:creationId xmlns:p14="http://schemas.microsoft.com/office/powerpoint/2010/main" val="290087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17CC7F-AF42-58BD-9AAF-672F3C9D3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889EF-5000-AF78-C4A0-576C936BD2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2910382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449E6-D820-AE06-5DCB-412A1F2B6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1F3D55-FEC9-276E-0930-8A8CA5841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66626" cy="6762838"/>
          </a:xfrm>
        </p:spPr>
      </p:pic>
    </p:spTree>
    <p:extLst>
      <p:ext uri="{BB962C8B-B14F-4D97-AF65-F5344CB8AC3E}">
        <p14:creationId xmlns:p14="http://schemas.microsoft.com/office/powerpoint/2010/main" val="3907908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DB9CC-7924-F0AB-0BD9-5D14EB1A0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47F00-7E5E-3FC0-7E62-B6B764C2A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42" y="0"/>
            <a:ext cx="5690722" cy="6869979"/>
          </a:xfrm>
        </p:spPr>
      </p:pic>
    </p:spTree>
    <p:extLst>
      <p:ext uri="{BB962C8B-B14F-4D97-AF65-F5344CB8AC3E}">
        <p14:creationId xmlns:p14="http://schemas.microsoft.com/office/powerpoint/2010/main" val="4059816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BACE36-739E-3B17-C061-3D16C075F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8ED80E-E837-C839-EA99-02E43166E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15416"/>
            <a:ext cx="5840192" cy="732886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2014145-47A3-EF52-5256-64F57C381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5" y="4862927"/>
            <a:ext cx="1230846" cy="99874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F96CD3D-DCE9-52F3-D973-0E8075225F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91" y="4862927"/>
            <a:ext cx="1884144" cy="106672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B31EC1F-D82D-4D8E-D44D-F6CD05BEC0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982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N°20 </dc:title>
  <dc:creator>Perroquet34740</dc:creator>
  <cp:lastModifiedBy>Christiane BEYAERT</cp:lastModifiedBy>
  <cp:revision>3</cp:revision>
  <dcterms:created xsi:type="dcterms:W3CDTF">2023-11-21T19:42:13Z</dcterms:created>
  <dcterms:modified xsi:type="dcterms:W3CDTF">2023-11-21T20:14:49Z</dcterms:modified>
</cp:coreProperties>
</file>