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49E6C-8769-471C-BA6F-CDBEB57ACEA3}" type="datetimeFigureOut">
              <a:rPr lang="fr-FR" smtClean="0"/>
              <a:t>03/11/2023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46A46-F75E-4491-B1A3-5B7F231E5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647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49E6C-8769-471C-BA6F-CDBEB57ACEA3}" type="datetimeFigureOut">
              <a:rPr lang="fr-FR" smtClean="0"/>
              <a:t>03/11/2023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46A46-F75E-4491-B1A3-5B7F231E5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090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49E6C-8769-471C-BA6F-CDBEB57ACEA3}" type="datetimeFigureOut">
              <a:rPr lang="fr-FR" smtClean="0"/>
              <a:t>03/11/2023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46A46-F75E-4491-B1A3-5B7F231E5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1852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49E6C-8769-471C-BA6F-CDBEB57ACEA3}" type="datetimeFigureOut">
              <a:rPr lang="fr-FR" smtClean="0"/>
              <a:t>03/11/2023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46A46-F75E-4491-B1A3-5B7F231E5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153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49E6C-8769-471C-BA6F-CDBEB57ACEA3}" type="datetimeFigureOut">
              <a:rPr lang="fr-FR" smtClean="0"/>
              <a:t>03/11/2023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46A46-F75E-4491-B1A3-5B7F231E5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677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49E6C-8769-471C-BA6F-CDBEB57ACEA3}" type="datetimeFigureOut">
              <a:rPr lang="fr-FR" smtClean="0"/>
              <a:t>03/11/2023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46A46-F75E-4491-B1A3-5B7F231E5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4339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49E6C-8769-471C-BA6F-CDBEB57ACEA3}" type="datetimeFigureOut">
              <a:rPr lang="fr-FR" smtClean="0"/>
              <a:t>03/11/2023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46A46-F75E-4491-B1A3-5B7F231E5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9093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49E6C-8769-471C-BA6F-CDBEB57ACEA3}" type="datetimeFigureOut">
              <a:rPr lang="fr-FR" smtClean="0"/>
              <a:t>03/11/2023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46A46-F75E-4491-B1A3-5B7F231E5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694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49E6C-8769-471C-BA6F-CDBEB57ACEA3}" type="datetimeFigureOut">
              <a:rPr lang="fr-FR" smtClean="0"/>
              <a:t>03/11/2023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46A46-F75E-4491-B1A3-5B7F231E5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7278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49E6C-8769-471C-BA6F-CDBEB57ACEA3}" type="datetimeFigureOut">
              <a:rPr lang="fr-FR" smtClean="0"/>
              <a:t>03/11/2023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46A46-F75E-4491-B1A3-5B7F231E5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3572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49E6C-8769-471C-BA6F-CDBEB57ACEA3}" type="datetimeFigureOut">
              <a:rPr lang="fr-FR" smtClean="0"/>
              <a:t>03/11/2023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46A46-F75E-4491-B1A3-5B7F231E5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6349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149E6C-8769-471C-BA6F-CDBEB57ACEA3}" type="datetimeFigureOut">
              <a:rPr lang="fr-FR" smtClean="0"/>
              <a:t>03/11/2023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546A46-F75E-4491-B1A3-5B7F231E5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02183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46A1B3-ABA4-8F54-6A6C-CA9F8A7D3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3592" y="908720"/>
            <a:ext cx="10515600" cy="1325563"/>
          </a:xfrm>
        </p:spPr>
        <p:txBody>
          <a:bodyPr/>
          <a:lstStyle/>
          <a:p>
            <a:r>
              <a:rPr lang="fr-F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66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HUMOUR SEXY &amp; COQUIN N°19</a:t>
            </a:r>
            <a:br>
              <a:rPr lang="fr-F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66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2B7C1E-FB79-6E6C-A341-C7AD714D51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251" y="1825625"/>
            <a:ext cx="6317498" cy="4351338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D0B0FBD-4BB7-EB5E-8745-E252928BD16D}"/>
              </a:ext>
            </a:extLst>
          </p:cNvPr>
          <p:cNvSpPr/>
          <p:nvPr/>
        </p:nvSpPr>
        <p:spPr>
          <a:xfrm>
            <a:off x="6003640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66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6D7958FC-6088-ED2A-5FA4-0CC3E3FB9A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2951" y="5777471"/>
            <a:ext cx="1268039" cy="798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885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2DCD0A-7305-A68A-5D47-C8A56B4716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3082D55-A414-0CBA-7323-8677851944E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BAADA55-571C-894B-49FE-8062BF70D5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80963"/>
            <a:ext cx="60934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769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2265A2-CE9E-230F-031C-71316F72F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8812FB-93A9-4EBB-0974-D3B2AE0D32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721" y="0"/>
            <a:ext cx="5454252" cy="6858000"/>
          </a:xfrm>
        </p:spPr>
      </p:pic>
    </p:spTree>
    <p:extLst>
      <p:ext uri="{BB962C8B-B14F-4D97-AF65-F5344CB8AC3E}">
        <p14:creationId xmlns:p14="http://schemas.microsoft.com/office/powerpoint/2010/main" val="802669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9E7EF6-071D-36E7-7D6E-71C69C8F75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B97251-970F-6D57-90CB-FFEA8E21F1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60518"/>
            <a:ext cx="5688632" cy="6692509"/>
          </a:xfrm>
        </p:spPr>
      </p:pic>
    </p:spTree>
    <p:extLst>
      <p:ext uri="{BB962C8B-B14F-4D97-AF65-F5344CB8AC3E}">
        <p14:creationId xmlns:p14="http://schemas.microsoft.com/office/powerpoint/2010/main" val="2429986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A9D7DF-0E55-4394-2608-BC4A694A1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CD5124-CB66-683B-E457-9538528ED4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6262686" cy="6858000"/>
          </a:xfrm>
        </p:spPr>
      </p:pic>
    </p:spTree>
    <p:extLst>
      <p:ext uri="{BB962C8B-B14F-4D97-AF65-F5344CB8AC3E}">
        <p14:creationId xmlns:p14="http://schemas.microsoft.com/office/powerpoint/2010/main" val="3377300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DD34EB-9A11-5F4B-561F-362FD3C19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969D90-C607-A49B-9617-8E3DFB65AA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303374"/>
            <a:ext cx="5693384" cy="7130658"/>
          </a:xfrm>
        </p:spPr>
      </p:pic>
    </p:spTree>
    <p:extLst>
      <p:ext uri="{BB962C8B-B14F-4D97-AF65-F5344CB8AC3E}">
        <p14:creationId xmlns:p14="http://schemas.microsoft.com/office/powerpoint/2010/main" val="898276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64B38E-468B-3465-4420-B5F307FAE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CD9CF7-B916-A1A7-2D0E-6ED309F142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894583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6B086E-EB14-96B5-6F88-750266684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C33B43-F8D4-8BA1-B325-D242F6AF8C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25602"/>
            <a:ext cx="7299015" cy="6949271"/>
          </a:xfrm>
        </p:spPr>
      </p:pic>
    </p:spTree>
    <p:extLst>
      <p:ext uri="{BB962C8B-B14F-4D97-AF65-F5344CB8AC3E}">
        <p14:creationId xmlns:p14="http://schemas.microsoft.com/office/powerpoint/2010/main" val="3787013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584D7D-A90E-7702-66A7-3BBF503854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BC7F05-9071-997E-51F3-EC5F6381F2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802" y="-963488"/>
            <a:ext cx="6287502" cy="8790296"/>
          </a:xfrm>
        </p:spPr>
      </p:pic>
    </p:spTree>
    <p:extLst>
      <p:ext uri="{BB962C8B-B14F-4D97-AF65-F5344CB8AC3E}">
        <p14:creationId xmlns:p14="http://schemas.microsoft.com/office/powerpoint/2010/main" val="101649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15EC53-5C2F-762A-16C0-D486B5A27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BC448A-8997-2458-51BD-AF69FAB0CA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474" y="-387424"/>
            <a:ext cx="5452207" cy="7245424"/>
          </a:xfrm>
        </p:spPr>
      </p:pic>
    </p:spTree>
    <p:extLst>
      <p:ext uri="{BB962C8B-B14F-4D97-AF65-F5344CB8AC3E}">
        <p14:creationId xmlns:p14="http://schemas.microsoft.com/office/powerpoint/2010/main" val="4022447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893D0E-FFDD-78A9-DDA8-437688CFF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07C73E-86B0-31C8-FE66-1471B4962B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27047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541774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4E8EA5-E833-84E5-6D04-A9E1B050C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0D0C74-530B-B76E-D25A-2A614D86C7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978" y="1825625"/>
            <a:ext cx="3072044" cy="4351338"/>
          </a:xfrm>
        </p:spPr>
      </p:pic>
    </p:spTree>
    <p:extLst>
      <p:ext uri="{BB962C8B-B14F-4D97-AF65-F5344CB8AC3E}">
        <p14:creationId xmlns:p14="http://schemas.microsoft.com/office/powerpoint/2010/main" val="3355281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F4BA18-DF13-DF08-0E34-1CF52C21A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E57A5C-5316-938D-5825-F3CD759052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671" y="836712"/>
            <a:ext cx="7740657" cy="5811838"/>
          </a:xfrm>
        </p:spPr>
      </p:pic>
    </p:spTree>
    <p:extLst>
      <p:ext uri="{BB962C8B-B14F-4D97-AF65-F5344CB8AC3E}">
        <p14:creationId xmlns:p14="http://schemas.microsoft.com/office/powerpoint/2010/main" val="15510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5F255A-A89C-0DBF-3B82-254264F51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B5ED72-1A35-CC4C-37A5-F608408EF6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048" y="0"/>
            <a:ext cx="8937904" cy="6529374"/>
          </a:xfrm>
        </p:spPr>
      </p:pic>
    </p:spTree>
    <p:extLst>
      <p:ext uri="{BB962C8B-B14F-4D97-AF65-F5344CB8AC3E}">
        <p14:creationId xmlns:p14="http://schemas.microsoft.com/office/powerpoint/2010/main" val="3669191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3A87C6-E795-4743-48BF-CC11D9F04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AFB798-A2BB-BBDC-16B1-EBD642DDE0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308" y="0"/>
            <a:ext cx="4916924" cy="6955178"/>
          </a:xfrm>
        </p:spPr>
      </p:pic>
    </p:spTree>
    <p:extLst>
      <p:ext uri="{BB962C8B-B14F-4D97-AF65-F5344CB8AC3E}">
        <p14:creationId xmlns:p14="http://schemas.microsoft.com/office/powerpoint/2010/main" val="2661313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D5A3EA-9929-8337-D901-BDD75BB1B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817812-E037-5F5E-1B52-274FB57C4C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35946"/>
            <a:ext cx="6509984" cy="6773395"/>
          </a:xfrm>
        </p:spPr>
      </p:pic>
    </p:spTree>
    <p:extLst>
      <p:ext uri="{BB962C8B-B14F-4D97-AF65-F5344CB8AC3E}">
        <p14:creationId xmlns:p14="http://schemas.microsoft.com/office/powerpoint/2010/main" val="266771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480253-34AE-98AD-D774-2893B6B55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CBCE3E-D27F-1AEE-85E9-8CFAC2C1A3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438" y="0"/>
            <a:ext cx="5592818" cy="6804952"/>
          </a:xfrm>
        </p:spPr>
      </p:pic>
    </p:spTree>
    <p:extLst>
      <p:ext uri="{BB962C8B-B14F-4D97-AF65-F5344CB8AC3E}">
        <p14:creationId xmlns:p14="http://schemas.microsoft.com/office/powerpoint/2010/main" val="1265054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30A20B-74CC-E723-1754-279D16397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0C3B7A-1D9B-99BD-0975-3F325CDC9A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273029"/>
            <a:ext cx="7983483" cy="6311942"/>
          </a:xfrm>
        </p:spPr>
      </p:pic>
    </p:spTree>
    <p:extLst>
      <p:ext uri="{BB962C8B-B14F-4D97-AF65-F5344CB8AC3E}">
        <p14:creationId xmlns:p14="http://schemas.microsoft.com/office/powerpoint/2010/main" val="120975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90FA7F-607D-02C5-8566-CEE21C4C5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5F2E7B-E788-2333-5125-69C7C197AC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841" y="0"/>
            <a:ext cx="4430783" cy="6176963"/>
          </a:xfrm>
        </p:spPr>
      </p:pic>
    </p:spTree>
    <p:extLst>
      <p:ext uri="{BB962C8B-B14F-4D97-AF65-F5344CB8AC3E}">
        <p14:creationId xmlns:p14="http://schemas.microsoft.com/office/powerpoint/2010/main" val="4261533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7739B6-E3E0-6B26-7B00-07D830725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A4B134-CAF4-14AE-BBA9-960DBCA262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4109892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7CF843-C955-E3AD-C607-95514CB73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02E294-F3E3-A6F3-4D4C-6A6828093E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148375" cy="6816594"/>
          </a:xfrm>
        </p:spPr>
      </p:pic>
    </p:spTree>
    <p:extLst>
      <p:ext uri="{BB962C8B-B14F-4D97-AF65-F5344CB8AC3E}">
        <p14:creationId xmlns:p14="http://schemas.microsoft.com/office/powerpoint/2010/main" val="361512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0E0FEB-9DF9-0851-4403-0E758884E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2171CD-2905-2272-7D82-A537D31F25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082" y="0"/>
            <a:ext cx="5209165" cy="7001673"/>
          </a:xfrm>
        </p:spPr>
      </p:pic>
    </p:spTree>
    <p:extLst>
      <p:ext uri="{BB962C8B-B14F-4D97-AF65-F5344CB8AC3E}">
        <p14:creationId xmlns:p14="http://schemas.microsoft.com/office/powerpoint/2010/main" val="2495882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29C2F3-76DD-C7B4-043F-1A475A8DB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AFC1DA-F986-A36D-D812-5BB2BF918F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434" y="0"/>
            <a:ext cx="6896886" cy="6870662"/>
          </a:xfrm>
        </p:spPr>
      </p:pic>
    </p:spTree>
    <p:extLst>
      <p:ext uri="{BB962C8B-B14F-4D97-AF65-F5344CB8AC3E}">
        <p14:creationId xmlns:p14="http://schemas.microsoft.com/office/powerpoint/2010/main" val="2061989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F61762-5A1A-A2C8-E6C7-A763A5DFE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A18FEE-053D-C874-B4D2-73A2C5D077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714343"/>
            <a:ext cx="6048672" cy="13431274"/>
          </a:xfrm>
        </p:spPr>
      </p:pic>
    </p:spTree>
    <p:extLst>
      <p:ext uri="{BB962C8B-B14F-4D97-AF65-F5344CB8AC3E}">
        <p14:creationId xmlns:p14="http://schemas.microsoft.com/office/powerpoint/2010/main" val="2916450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4E7CB2-8D02-74E9-CB9B-75A56173E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C353BA-147C-B3A3-CB1F-0603FE5F15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0"/>
            <a:ext cx="7115171" cy="6741368"/>
          </a:xfrm>
        </p:spPr>
      </p:pic>
    </p:spTree>
    <p:extLst>
      <p:ext uri="{BB962C8B-B14F-4D97-AF65-F5344CB8AC3E}">
        <p14:creationId xmlns:p14="http://schemas.microsoft.com/office/powerpoint/2010/main" val="1733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A9B2C0-63AE-C5EB-AE4C-9FC4C1115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BDD5C7-0344-D862-C232-80D7AD27B6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5830" y="0"/>
            <a:ext cx="5120409" cy="6921314"/>
          </a:xfrm>
        </p:spPr>
      </p:pic>
    </p:spTree>
    <p:extLst>
      <p:ext uri="{BB962C8B-B14F-4D97-AF65-F5344CB8AC3E}">
        <p14:creationId xmlns:p14="http://schemas.microsoft.com/office/powerpoint/2010/main" val="149396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F90898-83C7-57D8-D489-FEE9391D5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7CEBA6-C7B0-E185-8B75-78931CCF9E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92353"/>
            <a:ext cx="5279779" cy="6473293"/>
          </a:xfrm>
        </p:spPr>
      </p:pic>
    </p:spTree>
    <p:extLst>
      <p:ext uri="{BB962C8B-B14F-4D97-AF65-F5344CB8AC3E}">
        <p14:creationId xmlns:p14="http://schemas.microsoft.com/office/powerpoint/2010/main" val="85779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152175-45B8-6464-D5BE-2B5EC9C5F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355D3E-88B8-20D8-2E8D-1DEBFCBE9F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352218"/>
            <a:ext cx="6376243" cy="6376243"/>
          </a:xfrm>
        </p:spPr>
      </p:pic>
    </p:spTree>
    <p:extLst>
      <p:ext uri="{BB962C8B-B14F-4D97-AF65-F5344CB8AC3E}">
        <p14:creationId xmlns:p14="http://schemas.microsoft.com/office/powerpoint/2010/main" val="3892171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458FED-5670-B433-A1B4-8923FB6E7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98FE72-1C6A-2455-9F2E-D8EB27E3A2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261" y="476672"/>
            <a:ext cx="5558624" cy="6192688"/>
          </a:xfrm>
        </p:spPr>
      </p:pic>
    </p:spTree>
    <p:extLst>
      <p:ext uri="{BB962C8B-B14F-4D97-AF65-F5344CB8AC3E}">
        <p14:creationId xmlns:p14="http://schemas.microsoft.com/office/powerpoint/2010/main" val="2586557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849F39-61AA-B952-5C09-639D5EE36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8647" y="-89148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DC2AFB-CD42-29FE-6F86-A3FAB4EAE6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6176" y="0"/>
            <a:ext cx="6404119" cy="6851864"/>
          </a:xfrm>
        </p:spPr>
      </p:pic>
    </p:spTree>
    <p:extLst>
      <p:ext uri="{BB962C8B-B14F-4D97-AF65-F5344CB8AC3E}">
        <p14:creationId xmlns:p14="http://schemas.microsoft.com/office/powerpoint/2010/main" val="4008365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64F044-11DA-A10B-F579-1063DD43C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7DCC53-E886-BDB9-67DA-32D8C61B76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365125"/>
            <a:ext cx="7276845" cy="6185318"/>
          </a:xfrm>
        </p:spPr>
      </p:pic>
    </p:spTree>
    <p:extLst>
      <p:ext uri="{BB962C8B-B14F-4D97-AF65-F5344CB8AC3E}">
        <p14:creationId xmlns:p14="http://schemas.microsoft.com/office/powerpoint/2010/main" val="262961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2924EE-EF2C-E242-3DE5-E8D1C56DA0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EBE5A0-2C9C-830D-0C12-DED0262EDD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712031"/>
            <a:ext cx="8220838" cy="5811676"/>
          </a:xfrm>
        </p:spPr>
      </p:pic>
    </p:spTree>
    <p:extLst>
      <p:ext uri="{BB962C8B-B14F-4D97-AF65-F5344CB8AC3E}">
        <p14:creationId xmlns:p14="http://schemas.microsoft.com/office/powerpoint/2010/main" val="2387940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CD0AEA-BD12-0B5A-09FB-19B17A2FB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CCFA1A-04D0-FC66-B6C2-42A91D3E23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816" y="836712"/>
            <a:ext cx="10061227" cy="5368131"/>
          </a:xfrm>
        </p:spPr>
      </p:pic>
    </p:spTree>
    <p:extLst>
      <p:ext uri="{BB962C8B-B14F-4D97-AF65-F5344CB8AC3E}">
        <p14:creationId xmlns:p14="http://schemas.microsoft.com/office/powerpoint/2010/main" val="916217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CF3F2F-346F-EBAB-EEDA-B8EC58AC6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72F0AF-BD7F-3AF3-47EA-A20A99C624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206498"/>
            <a:ext cx="4680520" cy="6851713"/>
          </a:xfrm>
        </p:spPr>
      </p:pic>
    </p:spTree>
    <p:extLst>
      <p:ext uri="{BB962C8B-B14F-4D97-AF65-F5344CB8AC3E}">
        <p14:creationId xmlns:p14="http://schemas.microsoft.com/office/powerpoint/2010/main" val="1169688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D053D0-2C57-9B45-9F8C-C88657C71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A6861B-24DB-48AA-E132-31EB717DA4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118768"/>
            <a:ext cx="4464496" cy="7095664"/>
          </a:xfrm>
        </p:spPr>
      </p:pic>
    </p:spTree>
    <p:extLst>
      <p:ext uri="{BB962C8B-B14F-4D97-AF65-F5344CB8AC3E}">
        <p14:creationId xmlns:p14="http://schemas.microsoft.com/office/powerpoint/2010/main" val="3329667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4C3DE5-87AE-568F-0AED-6F72939BA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4329EA-ECFC-F1BD-1A18-F061CCCCEC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952861" cy="6741368"/>
          </a:xfrm>
        </p:spPr>
      </p:pic>
    </p:spTree>
    <p:extLst>
      <p:ext uri="{BB962C8B-B14F-4D97-AF65-F5344CB8AC3E}">
        <p14:creationId xmlns:p14="http://schemas.microsoft.com/office/powerpoint/2010/main" val="1662275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9B252F-E831-B4B5-BF52-A92A78CC9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A75AC4-E8E7-6E3E-EE4E-B734E8C460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990" y="116632"/>
            <a:ext cx="5868313" cy="7278528"/>
          </a:xfrm>
        </p:spPr>
      </p:pic>
    </p:spTree>
    <p:extLst>
      <p:ext uri="{BB962C8B-B14F-4D97-AF65-F5344CB8AC3E}">
        <p14:creationId xmlns:p14="http://schemas.microsoft.com/office/powerpoint/2010/main" val="4128894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4E5F88-0911-E362-ADB9-28279EF7E9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1A2FCC-8CAA-2441-5B15-927637E338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6869"/>
            <a:ext cx="6559763" cy="6864869"/>
          </a:xfrm>
        </p:spPr>
      </p:pic>
    </p:spTree>
    <p:extLst>
      <p:ext uri="{BB962C8B-B14F-4D97-AF65-F5344CB8AC3E}">
        <p14:creationId xmlns:p14="http://schemas.microsoft.com/office/powerpoint/2010/main" val="15406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A8890D-01A0-B000-B638-594CC97C7D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3E38BD-9698-1C62-1E07-70266736A7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37856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30798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54D84D-5101-A923-F496-799694C6E4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31412E-A58B-B07A-D93A-3C6BDA5F1B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36709"/>
            <a:ext cx="7708778" cy="6584581"/>
          </a:xfrm>
        </p:spPr>
      </p:pic>
    </p:spTree>
    <p:extLst>
      <p:ext uri="{BB962C8B-B14F-4D97-AF65-F5344CB8AC3E}">
        <p14:creationId xmlns:p14="http://schemas.microsoft.com/office/powerpoint/2010/main" val="3093950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BC0945-37C1-C15A-1E52-69C020048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5598BA-9174-A125-1B13-8855FD4E57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80" y="0"/>
            <a:ext cx="11722819" cy="8336227"/>
          </a:xfrm>
        </p:spPr>
      </p:pic>
    </p:spTree>
    <p:extLst>
      <p:ext uri="{BB962C8B-B14F-4D97-AF65-F5344CB8AC3E}">
        <p14:creationId xmlns:p14="http://schemas.microsoft.com/office/powerpoint/2010/main" val="2903869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0C7EB8-FBB2-0A59-F3F6-10439359CE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2B2003-7452-FBED-33A9-7CCA68AAED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186024"/>
            <a:ext cx="6289406" cy="6485951"/>
          </a:xfrm>
        </p:spPr>
      </p:pic>
    </p:spTree>
    <p:extLst>
      <p:ext uri="{BB962C8B-B14F-4D97-AF65-F5344CB8AC3E}">
        <p14:creationId xmlns:p14="http://schemas.microsoft.com/office/powerpoint/2010/main" val="3084659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43472F-D8EF-B8B7-644A-E3D304DEA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DDD8E2-8DCA-C99D-0B09-E2551AF469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0"/>
            <a:ext cx="5420779" cy="6802547"/>
          </a:xfrm>
        </p:spPr>
      </p:pic>
    </p:spTree>
    <p:extLst>
      <p:ext uri="{BB962C8B-B14F-4D97-AF65-F5344CB8AC3E}">
        <p14:creationId xmlns:p14="http://schemas.microsoft.com/office/powerpoint/2010/main" val="1973878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426C3A-5EB6-D6F7-AD1F-249D9EC54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690280-001D-24C6-F792-AC7A20E99D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43489"/>
            <a:ext cx="8952681" cy="6714511"/>
          </a:xfrm>
        </p:spPr>
      </p:pic>
    </p:spTree>
    <p:extLst>
      <p:ext uri="{BB962C8B-B14F-4D97-AF65-F5344CB8AC3E}">
        <p14:creationId xmlns:p14="http://schemas.microsoft.com/office/powerpoint/2010/main" val="844112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D9A9A4-10B8-7C71-4789-F0F9BCDD4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AA1EC7-4B9D-4AED-5DBA-B30443D894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963488"/>
            <a:ext cx="8406690" cy="8431636"/>
          </a:xfrm>
        </p:spPr>
      </p:pic>
    </p:spTree>
    <p:extLst>
      <p:ext uri="{BB962C8B-B14F-4D97-AF65-F5344CB8AC3E}">
        <p14:creationId xmlns:p14="http://schemas.microsoft.com/office/powerpoint/2010/main" val="1793441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AC7BBF-D8EF-4C78-EC5C-8620DD6BC3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84ED34-D566-33A9-93E2-9B5FAF429A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2211507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3B4B5A-46F4-244F-D983-C3DE33826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4C0191-717F-B079-73A3-1FAD53E652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24730"/>
            <a:ext cx="10070439" cy="5868145"/>
          </a:xfrm>
        </p:spPr>
      </p:pic>
    </p:spTree>
    <p:extLst>
      <p:ext uri="{BB962C8B-B14F-4D97-AF65-F5344CB8AC3E}">
        <p14:creationId xmlns:p14="http://schemas.microsoft.com/office/powerpoint/2010/main" val="1546160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771AD4-A9DE-4CE4-51CE-083F8372E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80D53A-68BD-1643-B955-B0CC0DDD79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65125"/>
            <a:ext cx="8227888" cy="6170916"/>
          </a:xfrm>
        </p:spPr>
      </p:pic>
    </p:spTree>
    <p:extLst>
      <p:ext uri="{BB962C8B-B14F-4D97-AF65-F5344CB8AC3E}">
        <p14:creationId xmlns:p14="http://schemas.microsoft.com/office/powerpoint/2010/main" val="1483424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A0D061-14F9-C944-0215-9CACD87EB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2DF679-36E8-D5AD-5FF4-B8D2066BFD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108" y="116632"/>
            <a:ext cx="5599164" cy="6903080"/>
          </a:xfrm>
        </p:spPr>
      </p:pic>
    </p:spTree>
    <p:extLst>
      <p:ext uri="{BB962C8B-B14F-4D97-AF65-F5344CB8AC3E}">
        <p14:creationId xmlns:p14="http://schemas.microsoft.com/office/powerpoint/2010/main" val="4146048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DDCB6C-D2F6-40EF-DFB5-0406C9397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B04A78-11EE-EAD3-4858-96DE26BDA1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88640"/>
            <a:ext cx="5426216" cy="606033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672CF48-1577-7CA1-A72F-A8CA45251C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5354622"/>
            <a:ext cx="1134421" cy="92050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C267D74-3EC8-CF46-23A3-A4B76A7946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546" y="5517232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076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28</TotalTime>
  <Words>8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HUMOUR SEXY &amp; COQUIN N°19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N°1919 </dc:title>
  <dc:creator>Perroquet34740</dc:creator>
  <cp:lastModifiedBy>Christiane BEYAERT</cp:lastModifiedBy>
  <cp:revision>2</cp:revision>
  <dcterms:created xsi:type="dcterms:W3CDTF">2023-11-03T13:16:09Z</dcterms:created>
  <dcterms:modified xsi:type="dcterms:W3CDTF">2023-11-03T13:44:56Z</dcterms:modified>
</cp:coreProperties>
</file>