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an-louis BEYAERT" initials="jB" lastIdx="1" clrIdx="0">
    <p:extLst>
      <p:ext uri="{19B8F6BF-5375-455C-9EA6-DF929625EA0E}">
        <p15:presenceInfo xmlns:p15="http://schemas.microsoft.com/office/powerpoint/2012/main" userId="54832aac957166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3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6-02T14:27:44.985" idx="1">
    <p:pos x="5150" y="115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F29B30-A8CD-4794-8A2C-2BD95BECB23C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C060B-71A7-41C9-B0E7-2E003C96CC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439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5C060B-71A7-41C9-B0E7-2E003C96CC1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75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5C060B-71A7-41C9-B0E7-2E003C96CC1E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9900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0715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09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951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898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02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446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0925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81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006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08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20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86D2F-D2D6-4ACA-9BCC-51608B143239}" type="datetimeFigureOut">
              <a:rPr lang="fr-FR" smtClean="0"/>
              <a:t>02/06/2025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CF422-7332-4608-8A59-75DFEE47D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9970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68468-1511-1432-594B-833EDA960F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525765-F88C-8C8E-FECA-53A61ECB85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E26FECE-A3DA-B55E-F76D-25028DDF9C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1600200"/>
            <a:ext cx="4199012" cy="51285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E1C974-D78C-B6DC-A296-7B4B1337D97A}"/>
              </a:ext>
            </a:extLst>
          </p:cNvPr>
          <p:cNvSpPr/>
          <p:nvPr/>
        </p:nvSpPr>
        <p:spPr>
          <a:xfrm>
            <a:off x="1919536" y="476672"/>
            <a:ext cx="79668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N°163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C68775DF-D1FD-F131-85DE-75A3575348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371" y="527594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127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C3533C-9361-B2E2-7A46-C547F853D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FBB2D6-5C49-CEE0-1A11-3289D70444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061" y="116632"/>
            <a:ext cx="5620561" cy="6984776"/>
          </a:xfrm>
        </p:spPr>
      </p:pic>
    </p:spTree>
    <p:extLst>
      <p:ext uri="{BB962C8B-B14F-4D97-AF65-F5344CB8AC3E}">
        <p14:creationId xmlns:p14="http://schemas.microsoft.com/office/powerpoint/2010/main" val="3421048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046A79-DE7B-3CDD-2554-1A0CC6641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A3C5A2-A58A-1946-D0AB-D2B2E82572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6687"/>
            <a:ext cx="8713842" cy="6741368"/>
          </a:xfrm>
        </p:spPr>
      </p:pic>
    </p:spTree>
    <p:extLst>
      <p:ext uri="{BB962C8B-B14F-4D97-AF65-F5344CB8AC3E}">
        <p14:creationId xmlns:p14="http://schemas.microsoft.com/office/powerpoint/2010/main" val="3542434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CF0A56-9E02-3F2A-CBB5-79C517237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E7CFBA-7852-4BCE-5AD7-2E726B6B54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372" y="-1"/>
            <a:ext cx="6921963" cy="6921963"/>
          </a:xfrm>
        </p:spPr>
      </p:pic>
    </p:spTree>
    <p:extLst>
      <p:ext uri="{BB962C8B-B14F-4D97-AF65-F5344CB8AC3E}">
        <p14:creationId xmlns:p14="http://schemas.microsoft.com/office/powerpoint/2010/main" val="235283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34191-D680-58C3-8364-7E0B51EA5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B199A8-4C63-4D57-44A8-3C61FB490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3493632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B516A-D047-E581-0904-D83627A40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F6ADE3-E9D4-BB8B-653F-C4947C050F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3961"/>
            <a:ext cx="7060825" cy="7047401"/>
          </a:xfrm>
        </p:spPr>
      </p:pic>
    </p:spTree>
    <p:extLst>
      <p:ext uri="{BB962C8B-B14F-4D97-AF65-F5344CB8AC3E}">
        <p14:creationId xmlns:p14="http://schemas.microsoft.com/office/powerpoint/2010/main" val="1282263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897141-810B-193D-7EFA-D99A8540F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C5404B-9E86-22BB-4CB2-4FA8EDBE82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590730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D8AD07-4794-DA05-541C-CCF9063A6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2BDDD0-92DC-756C-C945-4E0A0E9B8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257" y="0"/>
            <a:ext cx="7238270" cy="6858000"/>
          </a:xfrm>
        </p:spPr>
      </p:pic>
    </p:spTree>
    <p:extLst>
      <p:ext uri="{BB962C8B-B14F-4D97-AF65-F5344CB8AC3E}">
        <p14:creationId xmlns:p14="http://schemas.microsoft.com/office/powerpoint/2010/main" val="821073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4AF93E-7BAF-475F-F78E-5E0E3EB67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54E012-E2C7-66D1-2C9D-75B0EBC020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258" y="0"/>
            <a:ext cx="6424086" cy="7724354"/>
          </a:xfrm>
        </p:spPr>
      </p:pic>
    </p:spTree>
    <p:extLst>
      <p:ext uri="{BB962C8B-B14F-4D97-AF65-F5344CB8AC3E}">
        <p14:creationId xmlns:p14="http://schemas.microsoft.com/office/powerpoint/2010/main" val="3932977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790B27-C36C-DC81-35DB-7E021D1A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621EE3-A74A-9016-FB3D-946B593B6E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434061" cy="8658542"/>
          </a:xfrm>
        </p:spPr>
      </p:pic>
    </p:spTree>
    <p:extLst>
      <p:ext uri="{BB962C8B-B14F-4D97-AF65-F5344CB8AC3E}">
        <p14:creationId xmlns:p14="http://schemas.microsoft.com/office/powerpoint/2010/main" val="817120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AC895-CD53-E1BD-78C6-583DD41C2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0B9701-1526-6074-EFDE-D3D88D09A3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241654" cy="7241654"/>
          </a:xfrm>
        </p:spPr>
      </p:pic>
    </p:spTree>
    <p:extLst>
      <p:ext uri="{BB962C8B-B14F-4D97-AF65-F5344CB8AC3E}">
        <p14:creationId xmlns:p14="http://schemas.microsoft.com/office/powerpoint/2010/main" val="3124347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B78BD6-8050-47BD-A9B9-8B31700CB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A31CDD-4530-9EB0-2F13-FB48D56235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4678007" cy="7017010"/>
          </a:xfrm>
        </p:spPr>
      </p:pic>
    </p:spTree>
    <p:extLst>
      <p:ext uri="{BB962C8B-B14F-4D97-AF65-F5344CB8AC3E}">
        <p14:creationId xmlns:p14="http://schemas.microsoft.com/office/powerpoint/2010/main" val="3760708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8FC84-5B26-F308-4D18-7F9E22690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865153-AE95-7229-2F90-8B7B769D94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73805"/>
            <a:ext cx="8161874" cy="7005609"/>
          </a:xfrm>
        </p:spPr>
      </p:pic>
    </p:spTree>
    <p:extLst>
      <p:ext uri="{BB962C8B-B14F-4D97-AF65-F5344CB8AC3E}">
        <p14:creationId xmlns:p14="http://schemas.microsoft.com/office/powerpoint/2010/main" val="363902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7FF840-7E15-6FF8-916A-FF547D1F5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2CD8FF-99AF-A46C-4CAE-060735FD81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42" y="-171400"/>
            <a:ext cx="11209715" cy="11188405"/>
          </a:xfrm>
        </p:spPr>
      </p:pic>
    </p:spTree>
    <p:extLst>
      <p:ext uri="{BB962C8B-B14F-4D97-AF65-F5344CB8AC3E}">
        <p14:creationId xmlns:p14="http://schemas.microsoft.com/office/powerpoint/2010/main" val="3687944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355B8D-8ACE-3101-E20E-DBD420897E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86BFF1-282E-DE0B-9B66-E9A5435BA3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70126"/>
            <a:ext cx="9313866" cy="6687874"/>
          </a:xfrm>
        </p:spPr>
      </p:pic>
    </p:spTree>
    <p:extLst>
      <p:ext uri="{BB962C8B-B14F-4D97-AF65-F5344CB8AC3E}">
        <p14:creationId xmlns:p14="http://schemas.microsoft.com/office/powerpoint/2010/main" val="3706397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4BF875-DF30-1424-8A64-930DB9A0D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4C1B13-F48B-B8F1-1665-1A90860BDD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372" y="0"/>
            <a:ext cx="5251875" cy="6959234"/>
          </a:xfrm>
        </p:spPr>
      </p:pic>
    </p:spTree>
    <p:extLst>
      <p:ext uri="{BB962C8B-B14F-4D97-AF65-F5344CB8AC3E}">
        <p14:creationId xmlns:p14="http://schemas.microsoft.com/office/powerpoint/2010/main" val="1891928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169C89-1946-2EEF-8909-14E4757841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455892-7A1D-C0A7-4E5B-D90126328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4895"/>
            <a:ext cx="7668507" cy="6987789"/>
          </a:xfrm>
        </p:spPr>
      </p:pic>
    </p:spTree>
    <p:extLst>
      <p:ext uri="{BB962C8B-B14F-4D97-AF65-F5344CB8AC3E}">
        <p14:creationId xmlns:p14="http://schemas.microsoft.com/office/powerpoint/2010/main" val="2090281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7214A8-45A8-01E4-56D9-044D84662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0ACD22-9455-BDA8-FB36-4645CC954F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752" y="0"/>
            <a:ext cx="6898568" cy="6869462"/>
          </a:xfrm>
        </p:spPr>
      </p:pic>
    </p:spTree>
    <p:extLst>
      <p:ext uri="{BB962C8B-B14F-4D97-AF65-F5344CB8AC3E}">
        <p14:creationId xmlns:p14="http://schemas.microsoft.com/office/powerpoint/2010/main" val="53291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0FAB78-20C1-A7FE-FE98-A9F2ADC71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29E4CE-02F3-A7AB-7C9D-7E5E59AB8C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426" y="0"/>
            <a:ext cx="5322821" cy="6891333"/>
          </a:xfrm>
        </p:spPr>
      </p:pic>
    </p:spTree>
    <p:extLst>
      <p:ext uri="{BB962C8B-B14F-4D97-AF65-F5344CB8AC3E}">
        <p14:creationId xmlns:p14="http://schemas.microsoft.com/office/powerpoint/2010/main" val="4097899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BEED3-19C7-2574-7DB7-320E2DBD2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20354-ADE0-C2F2-5486-FBE3FD3A6B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229" y="155326"/>
            <a:ext cx="9383541" cy="6685773"/>
          </a:xfrm>
        </p:spPr>
      </p:pic>
    </p:spTree>
    <p:extLst>
      <p:ext uri="{BB962C8B-B14F-4D97-AF65-F5344CB8AC3E}">
        <p14:creationId xmlns:p14="http://schemas.microsoft.com/office/powerpoint/2010/main" val="1228258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97B234-70ED-B641-E0F2-D02541D44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32C559-87D3-5EC7-8A9A-0A0293EA4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481637" cy="6851573"/>
          </a:xfrm>
        </p:spPr>
      </p:pic>
    </p:spTree>
    <p:extLst>
      <p:ext uri="{BB962C8B-B14F-4D97-AF65-F5344CB8AC3E}">
        <p14:creationId xmlns:p14="http://schemas.microsoft.com/office/powerpoint/2010/main" val="2553838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853531-2864-4229-A8FC-4DDC61534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76123-F875-2DB2-EF50-438085F3E0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4667"/>
            <a:ext cx="5455274" cy="6927334"/>
          </a:xfrm>
        </p:spPr>
      </p:pic>
    </p:spTree>
    <p:extLst>
      <p:ext uri="{BB962C8B-B14F-4D97-AF65-F5344CB8AC3E}">
        <p14:creationId xmlns:p14="http://schemas.microsoft.com/office/powerpoint/2010/main" val="1672241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D436E9-A9AE-13C9-181A-E04E4DBA1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20AD55-385C-CCC3-4B14-5118B4FBB3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8537798" cy="8537798"/>
          </a:xfrm>
        </p:spPr>
      </p:pic>
    </p:spTree>
    <p:extLst>
      <p:ext uri="{BB962C8B-B14F-4D97-AF65-F5344CB8AC3E}">
        <p14:creationId xmlns:p14="http://schemas.microsoft.com/office/powerpoint/2010/main" val="3569578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E70F42-0635-B6E0-4CFE-330212886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235012-E0B3-8A14-F354-74D77F732D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16" y="-1035496"/>
            <a:ext cx="10158952" cy="10139638"/>
          </a:xfrm>
        </p:spPr>
      </p:pic>
    </p:spTree>
    <p:extLst>
      <p:ext uri="{BB962C8B-B14F-4D97-AF65-F5344CB8AC3E}">
        <p14:creationId xmlns:p14="http://schemas.microsoft.com/office/powerpoint/2010/main" val="1669503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F37E2-4CE5-61E3-C8D5-4A62B287E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10D6FF-DF99-427E-CF5B-5E6248224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328" y="-7932"/>
            <a:ext cx="6875343" cy="7279775"/>
          </a:xfrm>
        </p:spPr>
      </p:pic>
    </p:spTree>
    <p:extLst>
      <p:ext uri="{BB962C8B-B14F-4D97-AF65-F5344CB8AC3E}">
        <p14:creationId xmlns:p14="http://schemas.microsoft.com/office/powerpoint/2010/main" val="3614300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4C5B85-329A-57F7-0AF6-D7E61B8AC3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67B727-183C-A4C7-D438-628B21ABBA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228" y="0"/>
            <a:ext cx="5866044" cy="6867565"/>
          </a:xfrm>
        </p:spPr>
      </p:pic>
    </p:spTree>
    <p:extLst>
      <p:ext uri="{BB962C8B-B14F-4D97-AF65-F5344CB8AC3E}">
        <p14:creationId xmlns:p14="http://schemas.microsoft.com/office/powerpoint/2010/main" val="979734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789E8-0875-14DA-241D-CEAF18BBF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259488-8D26-B767-476C-5C6D77498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344816" cy="7344816"/>
          </a:xfrm>
        </p:spPr>
      </p:pic>
    </p:spTree>
    <p:extLst>
      <p:ext uri="{BB962C8B-B14F-4D97-AF65-F5344CB8AC3E}">
        <p14:creationId xmlns:p14="http://schemas.microsoft.com/office/powerpoint/2010/main" val="2868367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2A8A35-2EBB-3F0E-3968-811DBEB2C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746419-B821-6CB0-ED9E-4D38EFD6AE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65125"/>
            <a:ext cx="9372412" cy="6297090"/>
          </a:xfrm>
        </p:spPr>
      </p:pic>
    </p:spTree>
    <p:extLst>
      <p:ext uri="{BB962C8B-B14F-4D97-AF65-F5344CB8AC3E}">
        <p14:creationId xmlns:p14="http://schemas.microsoft.com/office/powerpoint/2010/main" val="74913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81AC1-2FF6-CE79-800F-D99C86E1E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E06FD5-3CE9-7976-5771-0063741667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6" y="0"/>
            <a:ext cx="4955825" cy="6915107"/>
          </a:xfrm>
        </p:spPr>
      </p:pic>
    </p:spTree>
    <p:extLst>
      <p:ext uri="{BB962C8B-B14F-4D97-AF65-F5344CB8AC3E}">
        <p14:creationId xmlns:p14="http://schemas.microsoft.com/office/powerpoint/2010/main" val="4155617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0F42A-8AA6-11CA-9A8E-60581D712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A657CA-2288-C4F7-AFCF-DA318D69C4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86924"/>
            <a:ext cx="9263073" cy="6484151"/>
          </a:xfrm>
        </p:spPr>
      </p:pic>
    </p:spTree>
    <p:extLst>
      <p:ext uri="{BB962C8B-B14F-4D97-AF65-F5344CB8AC3E}">
        <p14:creationId xmlns:p14="http://schemas.microsoft.com/office/powerpoint/2010/main" val="38944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EE95AF-2AB5-26EA-6BC0-EC898CC1D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8D3343-AFD4-BA6F-979D-BD6A311740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7507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2062105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E9C26F-0E10-5D33-82E2-AC5741F87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C0409F-320C-F673-9A65-D4D4A1D78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875" y="0"/>
            <a:ext cx="6634249" cy="6938320"/>
          </a:xfrm>
        </p:spPr>
      </p:pic>
    </p:spTree>
    <p:extLst>
      <p:ext uri="{BB962C8B-B14F-4D97-AF65-F5344CB8AC3E}">
        <p14:creationId xmlns:p14="http://schemas.microsoft.com/office/powerpoint/2010/main" val="2882928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33E25E-C1B6-1835-DDA9-E305128EE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E3C953-4C24-A5F3-1DD5-9FBF0E0CBF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76705"/>
            <a:ext cx="8281400" cy="6934705"/>
          </a:xfrm>
        </p:spPr>
      </p:pic>
    </p:spTree>
    <p:extLst>
      <p:ext uri="{BB962C8B-B14F-4D97-AF65-F5344CB8AC3E}">
        <p14:creationId xmlns:p14="http://schemas.microsoft.com/office/powerpoint/2010/main" val="4151612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985717-8C40-A68B-FE38-D1E7F0161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72B0D2-AC65-2B31-23BE-4EBC221CA5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4727303" cy="6829514"/>
          </a:xfrm>
        </p:spPr>
      </p:pic>
    </p:spTree>
    <p:extLst>
      <p:ext uri="{BB962C8B-B14F-4D97-AF65-F5344CB8AC3E}">
        <p14:creationId xmlns:p14="http://schemas.microsoft.com/office/powerpoint/2010/main" val="3740713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44EF75-D44D-1554-0B8E-205679128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27241D-80FD-DDF6-6C30-C7417A2C59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12190981" cy="4457328"/>
          </a:xfrm>
        </p:spPr>
      </p:pic>
    </p:spTree>
    <p:extLst>
      <p:ext uri="{BB962C8B-B14F-4D97-AF65-F5344CB8AC3E}">
        <p14:creationId xmlns:p14="http://schemas.microsoft.com/office/powerpoint/2010/main" val="2972882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2740B6-4878-0FAF-3198-6215DB5F4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B43A4D-9D9E-D215-698A-2C22009F79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143" y="0"/>
            <a:ext cx="4667081" cy="7044652"/>
          </a:xfrm>
        </p:spPr>
      </p:pic>
    </p:spTree>
    <p:extLst>
      <p:ext uri="{BB962C8B-B14F-4D97-AF65-F5344CB8AC3E}">
        <p14:creationId xmlns:p14="http://schemas.microsoft.com/office/powerpoint/2010/main" val="3862948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9D4392-E13B-B01E-C09F-0144468A7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06B325-DAA0-49AB-D5AC-02CD409835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53" y="-1035496"/>
            <a:ext cx="10878894" cy="10858213"/>
          </a:xfrm>
        </p:spPr>
      </p:pic>
    </p:spTree>
    <p:extLst>
      <p:ext uri="{BB962C8B-B14F-4D97-AF65-F5344CB8AC3E}">
        <p14:creationId xmlns:p14="http://schemas.microsoft.com/office/powerpoint/2010/main" val="4055259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14A18-45CD-DC98-BFFE-A6EFF2B18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C8E459-E9BA-4064-50CE-C5CE580F94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15" y="0"/>
            <a:ext cx="5831962" cy="7029400"/>
          </a:xfrm>
        </p:spPr>
      </p:pic>
    </p:spTree>
    <p:extLst>
      <p:ext uri="{BB962C8B-B14F-4D97-AF65-F5344CB8AC3E}">
        <p14:creationId xmlns:p14="http://schemas.microsoft.com/office/powerpoint/2010/main" val="2662499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3C320A-6CCF-E414-B292-68DA97465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22D0C5-36E4-63C1-BB9A-AF3117F8EC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910" y="0"/>
            <a:ext cx="6871402" cy="6766894"/>
          </a:xfrm>
        </p:spPr>
      </p:pic>
    </p:spTree>
    <p:extLst>
      <p:ext uri="{BB962C8B-B14F-4D97-AF65-F5344CB8AC3E}">
        <p14:creationId xmlns:p14="http://schemas.microsoft.com/office/powerpoint/2010/main" val="4293540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99150-3AFC-C3FB-BC0E-CBCD8B431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BD2AB0-973C-2BB4-2FA9-E92788477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5904"/>
            <a:ext cx="5461527" cy="6921540"/>
          </a:xfrm>
        </p:spPr>
      </p:pic>
    </p:spTree>
    <p:extLst>
      <p:ext uri="{BB962C8B-B14F-4D97-AF65-F5344CB8AC3E}">
        <p14:creationId xmlns:p14="http://schemas.microsoft.com/office/powerpoint/2010/main" val="1706030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0D473B-FE77-DAE6-1CE9-10E1B3A16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0F929C-7743-3AA7-8FDD-4B51FE1C3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576" y="620688"/>
            <a:ext cx="9712847" cy="6040176"/>
          </a:xfrm>
        </p:spPr>
      </p:pic>
    </p:spTree>
    <p:extLst>
      <p:ext uri="{BB962C8B-B14F-4D97-AF65-F5344CB8AC3E}">
        <p14:creationId xmlns:p14="http://schemas.microsoft.com/office/powerpoint/2010/main" val="1992072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ECE8B0-E752-080E-6149-BA66D4A4C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B54241-DB30-E108-08C4-C99D1582BE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58693"/>
            <a:ext cx="10695971" cy="5832647"/>
          </a:xfrm>
        </p:spPr>
      </p:pic>
    </p:spTree>
    <p:extLst>
      <p:ext uri="{BB962C8B-B14F-4D97-AF65-F5344CB8AC3E}">
        <p14:creationId xmlns:p14="http://schemas.microsoft.com/office/powerpoint/2010/main" val="2326976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5496A8-CDAD-5387-40FA-135837D65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1779B-E459-8078-4ABC-8068E2C600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78854"/>
            <a:ext cx="10171523" cy="5700291"/>
          </a:xfrm>
        </p:spPr>
      </p:pic>
    </p:spTree>
    <p:extLst>
      <p:ext uri="{BB962C8B-B14F-4D97-AF65-F5344CB8AC3E}">
        <p14:creationId xmlns:p14="http://schemas.microsoft.com/office/powerpoint/2010/main" val="108111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E11574-652D-5AC3-4C56-5147D51DE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864ADF-6326-9C9A-9032-D3EBC35C0A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330141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5D0744-A67B-24C2-F4F4-44C1D79D6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2550AF-2D4C-A83C-CF19-C609E5812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15" y="-1323528"/>
            <a:ext cx="11455370" cy="11433592"/>
          </a:xfrm>
        </p:spPr>
      </p:pic>
    </p:spTree>
    <p:extLst>
      <p:ext uri="{BB962C8B-B14F-4D97-AF65-F5344CB8AC3E}">
        <p14:creationId xmlns:p14="http://schemas.microsoft.com/office/powerpoint/2010/main" val="1063227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B36AC2-D4C0-2600-52B2-BCEE9E25A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EE74FF-B6D9-BE6A-4319-01F5ACAB9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964" y="-315416"/>
            <a:ext cx="6074308" cy="7231321"/>
          </a:xfrm>
        </p:spPr>
      </p:pic>
    </p:spTree>
    <p:extLst>
      <p:ext uri="{BB962C8B-B14F-4D97-AF65-F5344CB8AC3E}">
        <p14:creationId xmlns:p14="http://schemas.microsoft.com/office/powerpoint/2010/main" val="4119855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C3CB95-CCD2-C66E-D5BD-B10E6CD4A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AF31D3-71D8-7EFD-497A-658D528D1E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286" y="116632"/>
            <a:ext cx="5578978" cy="6766899"/>
          </a:xfrm>
        </p:spPr>
      </p:pic>
    </p:spTree>
    <p:extLst>
      <p:ext uri="{BB962C8B-B14F-4D97-AF65-F5344CB8AC3E}">
        <p14:creationId xmlns:p14="http://schemas.microsoft.com/office/powerpoint/2010/main" val="62948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F55DC7-294D-DD79-D16F-210B79598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B3960B-F04D-4DE6-ECB3-E2C60913D1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1497063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25D871-3498-F5FD-688E-54F904038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5D155F-8F2B-3F1E-8757-15C06DBE56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0" y="365124"/>
            <a:ext cx="6444481" cy="6444481"/>
          </a:xfrm>
        </p:spPr>
      </p:pic>
    </p:spTree>
    <p:extLst>
      <p:ext uri="{BB962C8B-B14F-4D97-AF65-F5344CB8AC3E}">
        <p14:creationId xmlns:p14="http://schemas.microsoft.com/office/powerpoint/2010/main" val="2877538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2B924A-C8CC-13FD-9EE6-4928B9501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A8676F-E589-5960-B619-CB8750D4B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7055"/>
            <a:ext cx="5781620" cy="679340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F12C892-70EE-9C33-A9C1-402EC00995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52779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207641B-4D53-38E4-2305-99A23F84DB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12" y="5912803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02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ractur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8</Words>
  <Application>Microsoft Office PowerPoint</Application>
  <PresentationFormat>Grand écran</PresentationFormat>
  <Paragraphs>3</Paragraphs>
  <Slides>50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N°163</dc:title>
  <dc:creator>Perroquet34740</dc:creator>
  <cp:lastModifiedBy>jean-louis BEYAERT</cp:lastModifiedBy>
  <cp:revision>2</cp:revision>
  <dcterms:created xsi:type="dcterms:W3CDTF">2025-06-02T12:14:08Z</dcterms:created>
  <dcterms:modified xsi:type="dcterms:W3CDTF">2025-06-02T12:46:29Z</dcterms:modified>
</cp:coreProperties>
</file>