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317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02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68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44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046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740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1525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522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96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B748B-464B-4D8E-8C50-A0996F6F318A}" type="datetimeFigureOut">
              <a:rPr lang="fr-FR" smtClean="0"/>
              <a:t>28/05/2025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BC3F0-AFC1-4898-A20C-3DA48F0977C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9759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B1DFE-BB6C-D259-CD8D-FD05AF8C982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C135241-093C-01D8-5DD5-393A5922BB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BBC26A6-53ED-D2F8-8062-1AAF2C083635}"/>
              </a:ext>
            </a:extLst>
          </p:cNvPr>
          <p:cNvSpPr/>
          <p:nvPr/>
        </p:nvSpPr>
        <p:spPr>
          <a:xfrm>
            <a:off x="1775520" y="260648"/>
            <a:ext cx="81645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N°162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E6ED1E4-CF6B-1CE3-C41C-A854687F15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168602"/>
            <a:ext cx="1781175" cy="14287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AE4CFEE-FF4C-4F36-921E-575A78FA7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971" y="1593583"/>
            <a:ext cx="6516854" cy="437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7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  <p:sndAc>
          <p:stSnd loop="1">
            <p:snd r:embed="rId2" name="Musique Humour 6.wav"/>
          </p:stSnd>
        </p:sndAc>
      </p:transition>
    </mc:Choice>
    <mc:Fallback>
      <p:transition spd="slow">
        <p:wheel spokes="1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026087-EE93-C439-F935-92952B39E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97DCAF-99DB-6783-D8B7-943D5756AB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476" y="188640"/>
            <a:ext cx="5509788" cy="6703926"/>
          </a:xfrm>
        </p:spPr>
      </p:pic>
    </p:spTree>
    <p:extLst>
      <p:ext uri="{BB962C8B-B14F-4D97-AF65-F5344CB8AC3E}">
        <p14:creationId xmlns:p14="http://schemas.microsoft.com/office/powerpoint/2010/main" val="290915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67183D-883C-6F82-3054-BB31E990B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3C0BF0-7D88-4BF2-01A3-091228AC0D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61" y="0"/>
            <a:ext cx="9429278" cy="9429278"/>
          </a:xfrm>
        </p:spPr>
      </p:pic>
    </p:spTree>
    <p:extLst>
      <p:ext uri="{BB962C8B-B14F-4D97-AF65-F5344CB8AC3E}">
        <p14:creationId xmlns:p14="http://schemas.microsoft.com/office/powerpoint/2010/main" val="345378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BF1C15-8A0F-79CF-38A5-6C68A0353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9CB0B1-890A-7410-02B6-999369DF6B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88640"/>
            <a:ext cx="8364928" cy="6480720"/>
          </a:xfrm>
        </p:spPr>
      </p:pic>
    </p:spTree>
    <p:extLst>
      <p:ext uri="{BB962C8B-B14F-4D97-AF65-F5344CB8AC3E}">
        <p14:creationId xmlns:p14="http://schemas.microsoft.com/office/powerpoint/2010/main" val="362457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1B2C49-B910-70D2-BBF1-D580D3A99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6ACAA3-5E36-F84D-5FC3-93AC7ECE52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334" y="-1251520"/>
            <a:ext cx="8467138" cy="10542741"/>
          </a:xfrm>
        </p:spPr>
      </p:pic>
    </p:spTree>
    <p:extLst>
      <p:ext uri="{BB962C8B-B14F-4D97-AF65-F5344CB8AC3E}">
        <p14:creationId xmlns:p14="http://schemas.microsoft.com/office/powerpoint/2010/main" val="129333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9AF5A3-1910-3B0E-675C-1F9BCBD93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FBB2E7-B556-51D9-376E-75D4DE051B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990" y="260648"/>
            <a:ext cx="7730480" cy="6480720"/>
          </a:xfrm>
        </p:spPr>
      </p:pic>
    </p:spTree>
    <p:extLst>
      <p:ext uri="{BB962C8B-B14F-4D97-AF65-F5344CB8AC3E}">
        <p14:creationId xmlns:p14="http://schemas.microsoft.com/office/powerpoint/2010/main" val="107592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D2769D-EF58-53A8-2D42-9A8655C22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9ACF94-2463-2E2A-1A38-825F544046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08" y="-1"/>
            <a:ext cx="8030200" cy="7146879"/>
          </a:xfrm>
        </p:spPr>
      </p:pic>
    </p:spTree>
    <p:extLst>
      <p:ext uri="{BB962C8B-B14F-4D97-AF65-F5344CB8AC3E}">
        <p14:creationId xmlns:p14="http://schemas.microsoft.com/office/powerpoint/2010/main" val="384795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C6CF1-D544-0F05-B036-693680ED4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9FF9C2-08DF-09B9-457D-5A95B25B54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218088"/>
            <a:ext cx="7056784" cy="15294176"/>
          </a:xfrm>
        </p:spPr>
      </p:pic>
    </p:spTree>
    <p:extLst>
      <p:ext uri="{BB962C8B-B14F-4D97-AF65-F5344CB8AC3E}">
        <p14:creationId xmlns:p14="http://schemas.microsoft.com/office/powerpoint/2010/main" val="2230233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6F6065-326A-DB2A-84D4-58608BDF1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0055B0-212F-5931-86EE-E63CBAC39D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12862"/>
            <a:ext cx="4536504" cy="6804756"/>
          </a:xfrm>
        </p:spPr>
      </p:pic>
    </p:spTree>
    <p:extLst>
      <p:ext uri="{BB962C8B-B14F-4D97-AF65-F5344CB8AC3E}">
        <p14:creationId xmlns:p14="http://schemas.microsoft.com/office/powerpoint/2010/main" val="54092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87AF8-19BE-7D2D-0C8F-BFDAED07B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D65F9A-6EBF-DB7D-F411-416AA2C477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977" y="548680"/>
            <a:ext cx="8237439" cy="6109435"/>
          </a:xfrm>
        </p:spPr>
      </p:pic>
    </p:spTree>
    <p:extLst>
      <p:ext uri="{BB962C8B-B14F-4D97-AF65-F5344CB8AC3E}">
        <p14:creationId xmlns:p14="http://schemas.microsoft.com/office/powerpoint/2010/main" val="38760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C27AF3-0A93-1365-FE07-F88C4ABBB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6ADCB7-1710-A093-E780-90D47C08D1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726" y="0"/>
            <a:ext cx="5870063" cy="7029400"/>
          </a:xfrm>
        </p:spPr>
      </p:pic>
    </p:spTree>
    <p:extLst>
      <p:ext uri="{BB962C8B-B14F-4D97-AF65-F5344CB8AC3E}">
        <p14:creationId xmlns:p14="http://schemas.microsoft.com/office/powerpoint/2010/main" val="265152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C596C-3857-24A0-4BE5-12EAE2418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58836A-9980-1B91-9EEA-04B235EF43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722" y="0"/>
            <a:ext cx="5543566" cy="7303596"/>
          </a:xfrm>
        </p:spPr>
      </p:pic>
    </p:spTree>
    <p:extLst>
      <p:ext uri="{BB962C8B-B14F-4D97-AF65-F5344CB8AC3E}">
        <p14:creationId xmlns:p14="http://schemas.microsoft.com/office/powerpoint/2010/main" val="14833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7E906F-065F-9971-58F5-5BD6DF69D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E3C96-6B5C-3123-E151-303142D255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57678" cy="7457678"/>
          </a:xfrm>
        </p:spPr>
      </p:pic>
    </p:spTree>
    <p:extLst>
      <p:ext uri="{BB962C8B-B14F-4D97-AF65-F5344CB8AC3E}">
        <p14:creationId xmlns:p14="http://schemas.microsoft.com/office/powerpoint/2010/main" val="317545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697804-C165-A034-0217-485F4181F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34F15F-9ECE-83B3-D797-B69DBC25D7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71" y="-1395536"/>
            <a:ext cx="8582801" cy="10686757"/>
          </a:xfrm>
        </p:spPr>
      </p:pic>
    </p:spTree>
    <p:extLst>
      <p:ext uri="{BB962C8B-B14F-4D97-AF65-F5344CB8AC3E}">
        <p14:creationId xmlns:p14="http://schemas.microsoft.com/office/powerpoint/2010/main" val="221788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E0E8D-1524-5BC6-1ACB-CFEACD940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C28BA4-5E1F-1CA9-30F1-6BEF386ED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462" y="0"/>
            <a:ext cx="4991793" cy="7193496"/>
          </a:xfrm>
        </p:spPr>
      </p:pic>
    </p:spTree>
    <p:extLst>
      <p:ext uri="{BB962C8B-B14F-4D97-AF65-F5344CB8AC3E}">
        <p14:creationId xmlns:p14="http://schemas.microsoft.com/office/powerpoint/2010/main" val="265514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6E5DE7-9EF0-7EFB-D67E-34439361B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CFDFD8-F324-D9EA-1B4E-E8E53B1C92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5038047" cy="7557070"/>
          </a:xfrm>
        </p:spPr>
      </p:pic>
    </p:spTree>
    <p:extLst>
      <p:ext uri="{BB962C8B-B14F-4D97-AF65-F5344CB8AC3E}">
        <p14:creationId xmlns:p14="http://schemas.microsoft.com/office/powerpoint/2010/main" val="1542398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0DDED0-E446-1543-D55D-F57066A96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6E94AF-771B-851E-31F2-650990A37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62" y="216738"/>
            <a:ext cx="9724076" cy="6641262"/>
          </a:xfrm>
        </p:spPr>
      </p:pic>
    </p:spTree>
    <p:extLst>
      <p:ext uri="{BB962C8B-B14F-4D97-AF65-F5344CB8AC3E}">
        <p14:creationId xmlns:p14="http://schemas.microsoft.com/office/powerpoint/2010/main" val="50294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4FD003-B117-061A-B146-FD3901027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7BD943-9D44-11BD-51C3-3AAA598D12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446" y="260647"/>
            <a:ext cx="8555978" cy="6657389"/>
          </a:xfrm>
        </p:spPr>
      </p:pic>
    </p:spTree>
    <p:extLst>
      <p:ext uri="{BB962C8B-B14F-4D97-AF65-F5344CB8AC3E}">
        <p14:creationId xmlns:p14="http://schemas.microsoft.com/office/powerpoint/2010/main" val="4175515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B9A1D-8044-A51F-27CD-75CF67664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AFCFCD-2975-4F5D-856E-5DE3BBF1A8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960" y="-257640"/>
            <a:ext cx="7568079" cy="7115640"/>
          </a:xfrm>
        </p:spPr>
      </p:pic>
    </p:spTree>
    <p:extLst>
      <p:ext uri="{BB962C8B-B14F-4D97-AF65-F5344CB8AC3E}">
        <p14:creationId xmlns:p14="http://schemas.microsoft.com/office/powerpoint/2010/main" val="175227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5BB2F-BDF2-557D-D1D6-2B0D2FA1E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06002-B41E-CE97-9EAD-A2EFA100DB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092" y="-171401"/>
            <a:ext cx="5600164" cy="7000205"/>
          </a:xfrm>
        </p:spPr>
      </p:pic>
    </p:spTree>
    <p:extLst>
      <p:ext uri="{BB962C8B-B14F-4D97-AF65-F5344CB8AC3E}">
        <p14:creationId xmlns:p14="http://schemas.microsoft.com/office/powerpoint/2010/main" val="101758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0A081E-08CB-3674-919C-2D8851216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CB7FC2-7076-946F-6A6C-34AA86DC4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949" y="-99392"/>
            <a:ext cx="6193323" cy="6781450"/>
          </a:xfrm>
        </p:spPr>
      </p:pic>
    </p:spTree>
    <p:extLst>
      <p:ext uri="{BB962C8B-B14F-4D97-AF65-F5344CB8AC3E}">
        <p14:creationId xmlns:p14="http://schemas.microsoft.com/office/powerpoint/2010/main" val="4376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320414-DA2F-B3DB-4612-DF71840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6DDD1B-17D9-569B-59FD-4340D6638B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782684" cy="6939221"/>
          </a:xfrm>
        </p:spPr>
      </p:pic>
    </p:spTree>
    <p:extLst>
      <p:ext uri="{BB962C8B-B14F-4D97-AF65-F5344CB8AC3E}">
        <p14:creationId xmlns:p14="http://schemas.microsoft.com/office/powerpoint/2010/main" val="355696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D5A85-6649-C207-9493-AEC246050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5BAEE2C-46C8-A359-9E9A-AE274E7ECC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838" y="0"/>
            <a:ext cx="7175490" cy="6798518"/>
          </a:xfrm>
        </p:spPr>
      </p:pic>
    </p:spTree>
    <p:extLst>
      <p:ext uri="{BB962C8B-B14F-4D97-AF65-F5344CB8AC3E}">
        <p14:creationId xmlns:p14="http://schemas.microsoft.com/office/powerpoint/2010/main" val="348781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7BA5E6-E933-57B6-F035-F72FAB746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3B5F39-62DA-547F-C693-316598EBC6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293347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5F1550-A199-87AD-1B65-7A9FCABD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473FC5-86D2-13B9-6A82-10F87849D4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83206"/>
            <a:ext cx="7937778" cy="6654505"/>
          </a:xfrm>
        </p:spPr>
      </p:pic>
    </p:spTree>
    <p:extLst>
      <p:ext uri="{BB962C8B-B14F-4D97-AF65-F5344CB8AC3E}">
        <p14:creationId xmlns:p14="http://schemas.microsoft.com/office/powerpoint/2010/main" val="412729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AC2821-F8BC-E22A-A3C7-230F21E55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A937A6-ADDD-99C0-DF8C-61713CF89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278243" cy="6815356"/>
          </a:xfrm>
        </p:spPr>
      </p:pic>
    </p:spTree>
    <p:extLst>
      <p:ext uri="{BB962C8B-B14F-4D97-AF65-F5344CB8AC3E}">
        <p14:creationId xmlns:p14="http://schemas.microsoft.com/office/powerpoint/2010/main" val="119581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5364FC-72FE-93FC-816E-D53FCB75B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D52874-21C7-E9B7-8F31-91F9183E5A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5265"/>
            <a:ext cx="7410239" cy="6873265"/>
          </a:xfrm>
        </p:spPr>
      </p:pic>
    </p:spTree>
    <p:extLst>
      <p:ext uri="{BB962C8B-B14F-4D97-AF65-F5344CB8AC3E}">
        <p14:creationId xmlns:p14="http://schemas.microsoft.com/office/powerpoint/2010/main" val="207228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02851F-B83A-D11F-D82F-48C71E089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248A01-D060-1884-ED9E-A13AB214E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557" y="0"/>
            <a:ext cx="6332739" cy="6907331"/>
          </a:xfrm>
        </p:spPr>
      </p:pic>
    </p:spTree>
    <p:extLst>
      <p:ext uri="{BB962C8B-B14F-4D97-AF65-F5344CB8AC3E}">
        <p14:creationId xmlns:p14="http://schemas.microsoft.com/office/powerpoint/2010/main" val="91090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137F35-5DFD-F404-1D30-BC8BE6578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EC84E7-F90B-4450-F36A-6D0C51B7F4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1035496"/>
            <a:ext cx="10515600" cy="10495608"/>
          </a:xfrm>
        </p:spPr>
      </p:pic>
    </p:spTree>
    <p:extLst>
      <p:ext uri="{BB962C8B-B14F-4D97-AF65-F5344CB8AC3E}">
        <p14:creationId xmlns:p14="http://schemas.microsoft.com/office/powerpoint/2010/main" val="392638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F4D8F-1455-BBE7-9DB9-BB90803E6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3EE404-B3C5-77A5-41AF-679BEC1CFE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95014"/>
            <a:ext cx="5642411" cy="7053014"/>
          </a:xfrm>
        </p:spPr>
      </p:pic>
    </p:spTree>
    <p:extLst>
      <p:ext uri="{BB962C8B-B14F-4D97-AF65-F5344CB8AC3E}">
        <p14:creationId xmlns:p14="http://schemas.microsoft.com/office/powerpoint/2010/main" val="376550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B6E2F0-2197-2526-806B-C71B031B8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0ED270-9D43-76F0-3E18-C43DE87D9E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12" y="-2907704"/>
            <a:ext cx="11237420" cy="13992121"/>
          </a:xfrm>
        </p:spPr>
      </p:pic>
    </p:spTree>
    <p:extLst>
      <p:ext uri="{BB962C8B-B14F-4D97-AF65-F5344CB8AC3E}">
        <p14:creationId xmlns:p14="http://schemas.microsoft.com/office/powerpoint/2010/main" val="3505755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C6BCAB-E5A5-CECB-ADAD-3933BC409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C268D2-43C5-076E-5E62-6E701A3794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821" y="0"/>
            <a:ext cx="6500483" cy="6909964"/>
          </a:xfrm>
        </p:spPr>
      </p:pic>
    </p:spTree>
    <p:extLst>
      <p:ext uri="{BB962C8B-B14F-4D97-AF65-F5344CB8AC3E}">
        <p14:creationId xmlns:p14="http://schemas.microsoft.com/office/powerpoint/2010/main" val="124157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50EF93-1C58-7462-263F-3DA18AF0B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FFC57B-3551-47DC-5701-DC750BA01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79" y="0"/>
            <a:ext cx="6888073" cy="7409482"/>
          </a:xfrm>
        </p:spPr>
      </p:pic>
    </p:spTree>
    <p:extLst>
      <p:ext uri="{BB962C8B-B14F-4D97-AF65-F5344CB8AC3E}">
        <p14:creationId xmlns:p14="http://schemas.microsoft.com/office/powerpoint/2010/main" val="97333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48272F-7305-5E8D-C477-6B184A355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39F361-D762-DD59-D2B1-0701BA32D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73632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26F57-C0F5-3775-089F-B3DA3E56B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59345B-6839-713B-7C29-68FBE01AE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7017269" cy="7578652"/>
          </a:xfrm>
        </p:spPr>
      </p:pic>
    </p:spTree>
    <p:extLst>
      <p:ext uri="{BB962C8B-B14F-4D97-AF65-F5344CB8AC3E}">
        <p14:creationId xmlns:p14="http://schemas.microsoft.com/office/powerpoint/2010/main" val="2790099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33EE8E-0F78-E929-EDBB-9085A7AAC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73F94C-168F-6356-657E-CE142D088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733819" cy="7139386"/>
          </a:xfrm>
        </p:spPr>
      </p:pic>
    </p:spTree>
    <p:extLst>
      <p:ext uri="{BB962C8B-B14F-4D97-AF65-F5344CB8AC3E}">
        <p14:creationId xmlns:p14="http://schemas.microsoft.com/office/powerpoint/2010/main" val="207209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636065-8315-1852-D944-265DF4A93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C5A38C-30A4-6594-914B-C51549778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31" y="0"/>
            <a:ext cx="9841282" cy="6567428"/>
          </a:xfrm>
        </p:spPr>
      </p:pic>
    </p:spTree>
    <p:extLst>
      <p:ext uri="{BB962C8B-B14F-4D97-AF65-F5344CB8AC3E}">
        <p14:creationId xmlns:p14="http://schemas.microsoft.com/office/powerpoint/2010/main" val="53505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91878-4F28-BD3A-1A46-BB181FF390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400765-15C5-FDD3-E8B3-F44BC4DF01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960" y="-69634"/>
            <a:ext cx="5718080" cy="6997268"/>
          </a:xfrm>
        </p:spPr>
      </p:pic>
    </p:spTree>
    <p:extLst>
      <p:ext uri="{BB962C8B-B14F-4D97-AF65-F5344CB8AC3E}">
        <p14:creationId xmlns:p14="http://schemas.microsoft.com/office/powerpoint/2010/main" val="54679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73AB08-E6AD-C96B-F1F4-EE4B655F6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4C8914-6141-3389-76D7-02CDDBE8E4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99561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A99900-C020-4955-5030-BF763BC92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42AF33-43F5-2A57-1329-1ED653235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50357"/>
            <a:ext cx="8797477" cy="6422159"/>
          </a:xfrm>
        </p:spPr>
      </p:pic>
    </p:spTree>
    <p:extLst>
      <p:ext uri="{BB962C8B-B14F-4D97-AF65-F5344CB8AC3E}">
        <p14:creationId xmlns:p14="http://schemas.microsoft.com/office/powerpoint/2010/main" val="260517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807A11-31DD-EC75-A2D4-CFC4BBCED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A15472-497E-1E7D-B333-9437DFB76F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298" y="50633"/>
            <a:ext cx="8291403" cy="6442242"/>
          </a:xfrm>
        </p:spPr>
      </p:pic>
    </p:spTree>
    <p:extLst>
      <p:ext uri="{BB962C8B-B14F-4D97-AF65-F5344CB8AC3E}">
        <p14:creationId xmlns:p14="http://schemas.microsoft.com/office/powerpoint/2010/main" val="262905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BB70F0-79E1-3E19-5058-16EF13E37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CBE4FD-4AEF-C4B9-7EAF-DD3B7D0C87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83753" cy="7025630"/>
          </a:xfrm>
        </p:spPr>
      </p:pic>
    </p:spTree>
    <p:extLst>
      <p:ext uri="{BB962C8B-B14F-4D97-AF65-F5344CB8AC3E}">
        <p14:creationId xmlns:p14="http://schemas.microsoft.com/office/powerpoint/2010/main" val="386466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88EEC0-1FCC-5BB8-3F57-D47C9C7AC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8D976A-D330-9A8B-2BB9-F40988BD7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444481" cy="6444481"/>
          </a:xfrm>
        </p:spPr>
      </p:pic>
    </p:spTree>
    <p:extLst>
      <p:ext uri="{BB962C8B-B14F-4D97-AF65-F5344CB8AC3E}">
        <p14:creationId xmlns:p14="http://schemas.microsoft.com/office/powerpoint/2010/main" val="76192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3EF22-130D-ABAD-03CC-EF89BC10A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E57009-72D7-065F-FC55-046ADD22E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84804" cy="6981006"/>
          </a:xfrm>
        </p:spPr>
      </p:pic>
    </p:spTree>
    <p:extLst>
      <p:ext uri="{BB962C8B-B14F-4D97-AF65-F5344CB8AC3E}">
        <p14:creationId xmlns:p14="http://schemas.microsoft.com/office/powerpoint/2010/main" val="1205383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83B46B-9526-9968-A8A2-64A82C469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66EF2F-78E6-A782-0B3C-27D07C206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609" y="0"/>
            <a:ext cx="5912068" cy="6858000"/>
          </a:xfrm>
        </p:spPr>
      </p:pic>
    </p:spTree>
    <p:extLst>
      <p:ext uri="{BB962C8B-B14F-4D97-AF65-F5344CB8AC3E}">
        <p14:creationId xmlns:p14="http://schemas.microsoft.com/office/powerpoint/2010/main" val="578097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7ACEB-E4C9-AB93-1D94-8CE2987DF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93F2F3-78E0-2857-7A35-787081F5EF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9968261" cy="6172518"/>
          </a:xfrm>
        </p:spPr>
      </p:pic>
    </p:spTree>
    <p:extLst>
      <p:ext uri="{BB962C8B-B14F-4D97-AF65-F5344CB8AC3E}">
        <p14:creationId xmlns:p14="http://schemas.microsoft.com/office/powerpoint/2010/main" val="3481595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CCEEBC-1C3C-84A0-84B4-CB3467AF0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BA67B6-1416-F965-7424-56DC40647E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22189"/>
            <a:ext cx="9477905" cy="6413621"/>
          </a:xfrm>
        </p:spPr>
      </p:pic>
    </p:spTree>
    <p:extLst>
      <p:ext uri="{BB962C8B-B14F-4D97-AF65-F5344CB8AC3E}">
        <p14:creationId xmlns:p14="http://schemas.microsoft.com/office/powerpoint/2010/main" val="329645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D4D86D-0BC8-9E0A-1FE3-79DC24CE1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3D972F-AD9C-2192-7D18-E07A987DED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6238"/>
            <a:ext cx="8569392" cy="6801955"/>
          </a:xfrm>
        </p:spPr>
      </p:pic>
    </p:spTree>
    <p:extLst>
      <p:ext uri="{BB962C8B-B14F-4D97-AF65-F5344CB8AC3E}">
        <p14:creationId xmlns:p14="http://schemas.microsoft.com/office/powerpoint/2010/main" val="2871804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7099FD-04BC-D310-74AC-2585BC4DF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AF008E-138C-B3A3-D44C-C3A65CFA48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387650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238E8B-E174-E486-69DF-C473C56E4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EAFCD7-3121-BF4A-2623-1D5C259240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4980"/>
            <a:ext cx="7080359" cy="686298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ABA1B6B-7B39-99C3-1E34-D73AD6C8A4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50" y="555464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CF5C43E-1E2F-7F57-B5D1-EA16A5483F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60" y="5733256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64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>
        <p:wheel spokes="1"/>
      </p:transition>
    </mc:Choice>
    <mc:Fallback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N°162</dc:title>
  <dc:creator>Perroquet34740</dc:creator>
  <cp:lastModifiedBy>jean-louis BEYAERT</cp:lastModifiedBy>
  <cp:revision>4</cp:revision>
  <dcterms:created xsi:type="dcterms:W3CDTF">2025-05-28T16:06:02Z</dcterms:created>
  <dcterms:modified xsi:type="dcterms:W3CDTF">2025-05-28T17:09:04Z</dcterms:modified>
</cp:coreProperties>
</file>