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5" r:id="rId49"/>
    <p:sldId id="302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016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894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8488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128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66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036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497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355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056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833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787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3E99D-60CA-4F85-8E6C-139E1E022483}" type="datetimeFigureOut">
              <a:rPr lang="fr-FR" smtClean="0"/>
              <a:t>22/05/2025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CF4F7-71DB-4A18-A0EB-6B6B8B7993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3434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91DCA9-7E0D-6CC3-E91F-41C590829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EB110B-4A40-E8F8-0756-CC9D4C76D2FB}"/>
              </a:ext>
            </a:extLst>
          </p:cNvPr>
          <p:cNvSpPr/>
          <p:nvPr/>
        </p:nvSpPr>
        <p:spPr>
          <a:xfrm>
            <a:off x="1487488" y="365125"/>
            <a:ext cx="83989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HUMOUR EN VRAC N°161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F4F6AF7F-99CF-FA04-764A-44DE7C058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229200"/>
            <a:ext cx="1609725" cy="1428750"/>
          </a:xfrm>
          <a:prstGeom prst="rect">
            <a:avLst/>
          </a:prstGeom>
        </p:spPr>
      </p:pic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A5C70C1-5ADD-6337-CD15-2156A6459D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288455"/>
            <a:ext cx="5802505" cy="5544616"/>
          </a:xfrm>
        </p:spPr>
      </p:pic>
    </p:spTree>
    <p:extLst>
      <p:ext uri="{BB962C8B-B14F-4D97-AF65-F5344CB8AC3E}">
        <p14:creationId xmlns:p14="http://schemas.microsoft.com/office/powerpoint/2010/main" val="2364389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71E17C-CAB2-11BE-9DA2-D406EC95E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60CC6E-70FC-24B8-17B5-4E46E740C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843" y="-84675"/>
            <a:ext cx="7036313" cy="6942675"/>
          </a:xfrm>
        </p:spPr>
      </p:pic>
    </p:spTree>
    <p:extLst>
      <p:ext uri="{BB962C8B-B14F-4D97-AF65-F5344CB8AC3E}">
        <p14:creationId xmlns:p14="http://schemas.microsoft.com/office/powerpoint/2010/main" val="4274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3DCB1-3289-1DDE-AA86-8F64EE3F1D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7D9F7C-EBD2-2D17-AE76-C0B053ABE3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6027E5E-5BC2-C7E8-CD8C-4D7D28A93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80999"/>
            <a:ext cx="5328245" cy="663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73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6886C2-24D9-3BA2-4B37-42A7E6C08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EABC52-7684-C5BB-1107-1DF6D08B95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722175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1C77F7-D6C0-565A-67E2-278503E6B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C013F1-9C93-C71B-7A90-E2907184CA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538" y="116632"/>
            <a:ext cx="5642067" cy="6624736"/>
          </a:xfrm>
        </p:spPr>
      </p:pic>
    </p:spTree>
    <p:extLst>
      <p:ext uri="{BB962C8B-B14F-4D97-AF65-F5344CB8AC3E}">
        <p14:creationId xmlns:p14="http://schemas.microsoft.com/office/powerpoint/2010/main" val="2267787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F5FDB-B7ED-2F78-3B2F-1EBF2E3A3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365FF40-B3CF-6AD2-CEAA-A7203D9DF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164" y="0"/>
            <a:ext cx="5028068" cy="6653109"/>
          </a:xfrm>
        </p:spPr>
      </p:pic>
    </p:spTree>
    <p:extLst>
      <p:ext uri="{BB962C8B-B14F-4D97-AF65-F5344CB8AC3E}">
        <p14:creationId xmlns:p14="http://schemas.microsoft.com/office/powerpoint/2010/main" val="3237671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276461-8880-EADE-EB93-ECB4CAE85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C12D2C-06A4-B325-341A-8655D87C4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208" y="116632"/>
            <a:ext cx="8018167" cy="6721898"/>
          </a:xfrm>
        </p:spPr>
      </p:pic>
    </p:spTree>
    <p:extLst>
      <p:ext uri="{BB962C8B-B14F-4D97-AF65-F5344CB8AC3E}">
        <p14:creationId xmlns:p14="http://schemas.microsoft.com/office/powerpoint/2010/main" val="122863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C8D1D5-7D5A-80D7-2959-D8FD0A5A8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00D338-FFE2-DA4D-C625-B029814B8A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769" y="-1"/>
            <a:ext cx="3970423" cy="6846339"/>
          </a:xfrm>
        </p:spPr>
      </p:pic>
    </p:spTree>
    <p:extLst>
      <p:ext uri="{BB962C8B-B14F-4D97-AF65-F5344CB8AC3E}">
        <p14:creationId xmlns:p14="http://schemas.microsoft.com/office/powerpoint/2010/main" val="423183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6D701D-2778-E385-F2D9-AC6247056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72FCB9-0463-3F1F-9F34-E58AC4331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122" y="116632"/>
            <a:ext cx="7279246" cy="6896823"/>
          </a:xfrm>
        </p:spPr>
      </p:pic>
    </p:spTree>
    <p:extLst>
      <p:ext uri="{BB962C8B-B14F-4D97-AF65-F5344CB8AC3E}">
        <p14:creationId xmlns:p14="http://schemas.microsoft.com/office/powerpoint/2010/main" val="590426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223FD4-FE88-81C1-FA2D-0F75B0D19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FFF9C5-6B0D-5ADB-20E9-190B1CB26B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80" y="-243408"/>
            <a:ext cx="9744768" cy="9726242"/>
          </a:xfrm>
        </p:spPr>
      </p:pic>
    </p:spTree>
    <p:extLst>
      <p:ext uri="{BB962C8B-B14F-4D97-AF65-F5344CB8AC3E}">
        <p14:creationId xmlns:p14="http://schemas.microsoft.com/office/powerpoint/2010/main" val="904024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FF52E-D083-D570-08FA-FD822F0F1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108C2A-5523-0EC4-0B11-19FBB59B63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459432"/>
            <a:ext cx="7397865" cy="7186900"/>
          </a:xfrm>
        </p:spPr>
      </p:pic>
    </p:spTree>
    <p:extLst>
      <p:ext uri="{BB962C8B-B14F-4D97-AF65-F5344CB8AC3E}">
        <p14:creationId xmlns:p14="http://schemas.microsoft.com/office/powerpoint/2010/main" val="1895644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A99D5A-B908-E324-17FE-CEF3801EE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253045-EB3B-31A3-90D3-DCD4E06BF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781492"/>
            <a:ext cx="6885126" cy="8606408"/>
          </a:xfrm>
        </p:spPr>
      </p:pic>
    </p:spTree>
    <p:extLst>
      <p:ext uri="{BB962C8B-B14F-4D97-AF65-F5344CB8AC3E}">
        <p14:creationId xmlns:p14="http://schemas.microsoft.com/office/powerpoint/2010/main" val="1625505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D38EDA-5BA3-82B6-1DB1-F835A326C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BA5E61-F9EF-ED53-2AB3-547C780D2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042" y="-1"/>
            <a:ext cx="5541221" cy="6913025"/>
          </a:xfrm>
        </p:spPr>
      </p:pic>
    </p:spTree>
    <p:extLst>
      <p:ext uri="{BB962C8B-B14F-4D97-AF65-F5344CB8AC3E}">
        <p14:creationId xmlns:p14="http://schemas.microsoft.com/office/powerpoint/2010/main" val="1430676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8C728-8B16-4054-F506-7FC974678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D88673-8990-6280-FFB8-234C20EDA3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67904"/>
            <a:ext cx="8102580" cy="6322192"/>
          </a:xfrm>
        </p:spPr>
      </p:pic>
    </p:spTree>
    <p:extLst>
      <p:ext uri="{BB962C8B-B14F-4D97-AF65-F5344CB8AC3E}">
        <p14:creationId xmlns:p14="http://schemas.microsoft.com/office/powerpoint/2010/main" val="288982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B4D0E4-CCE4-B114-3C25-81661FF6D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C32EC1-350D-9C03-35D4-AFA9AA7610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056784" cy="7056784"/>
          </a:xfrm>
        </p:spPr>
      </p:pic>
    </p:spTree>
    <p:extLst>
      <p:ext uri="{BB962C8B-B14F-4D97-AF65-F5344CB8AC3E}">
        <p14:creationId xmlns:p14="http://schemas.microsoft.com/office/powerpoint/2010/main" val="4044927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16C72-7D63-4C04-F095-A74AFE0C4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506DAC-7FBD-F60E-5A5F-EEC2CEA1B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86714"/>
            <a:ext cx="8824233" cy="6176963"/>
          </a:xfrm>
        </p:spPr>
      </p:pic>
    </p:spTree>
    <p:extLst>
      <p:ext uri="{BB962C8B-B14F-4D97-AF65-F5344CB8AC3E}">
        <p14:creationId xmlns:p14="http://schemas.microsoft.com/office/powerpoint/2010/main" val="2173130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6DD457-0DB5-6915-FF1A-30AFB6794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155B16-BFD7-9851-9750-887876A32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1363600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84A1C4-E407-2EC5-94F4-0BE25A409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4C4ED3-DB65-015E-ABCE-273A324B2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082" y="0"/>
            <a:ext cx="6676229" cy="6906444"/>
          </a:xfrm>
        </p:spPr>
      </p:pic>
    </p:spTree>
    <p:extLst>
      <p:ext uri="{BB962C8B-B14F-4D97-AF65-F5344CB8AC3E}">
        <p14:creationId xmlns:p14="http://schemas.microsoft.com/office/powerpoint/2010/main" val="2204749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61499B-7F69-30C2-AFC1-33ACB61ED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8A4AAC-8393-4772-5331-D3C27A019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152039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9381F8-7BAE-3720-E29A-6B89CD3E8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D8DB6-00BA-83F5-41E4-5A35FF7DA5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116" y="0"/>
            <a:ext cx="8297012" cy="6858000"/>
          </a:xfrm>
        </p:spPr>
      </p:pic>
    </p:spTree>
    <p:extLst>
      <p:ext uri="{BB962C8B-B14F-4D97-AF65-F5344CB8AC3E}">
        <p14:creationId xmlns:p14="http://schemas.microsoft.com/office/powerpoint/2010/main" val="4097669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176B89-82D2-F0C6-F003-573CE8A71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8F511A-A7A7-7B94-A367-C2549C3A2E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013384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AEAD2-0CDA-544C-4108-C80F8D573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8A7058-50CE-25EF-91D9-5C3833EFE6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357" y="-2115616"/>
            <a:ext cx="9161115" cy="11406837"/>
          </a:xfrm>
        </p:spPr>
      </p:pic>
    </p:spTree>
    <p:extLst>
      <p:ext uri="{BB962C8B-B14F-4D97-AF65-F5344CB8AC3E}">
        <p14:creationId xmlns:p14="http://schemas.microsoft.com/office/powerpoint/2010/main" val="2183491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C984A1-1E60-D801-53FC-1F5CDED8F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D74079-C00B-AB36-B2B5-E4F8136430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869377" cy="6864770"/>
          </a:xfrm>
        </p:spPr>
      </p:pic>
    </p:spTree>
    <p:extLst>
      <p:ext uri="{BB962C8B-B14F-4D97-AF65-F5344CB8AC3E}">
        <p14:creationId xmlns:p14="http://schemas.microsoft.com/office/powerpoint/2010/main" val="118174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7E6E1A-9636-38C9-9D34-287BEBC38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8BD721-7FBB-3B65-D371-DC015B4B1D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12" y="0"/>
            <a:ext cx="6479203" cy="6741368"/>
          </a:xfrm>
        </p:spPr>
      </p:pic>
    </p:spTree>
    <p:extLst>
      <p:ext uri="{BB962C8B-B14F-4D97-AF65-F5344CB8AC3E}">
        <p14:creationId xmlns:p14="http://schemas.microsoft.com/office/powerpoint/2010/main" val="2939745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0AA55-1FE1-FF4A-D16D-4296008EB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725366-B064-0E43-0C9F-E5733D92D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01784"/>
            <a:ext cx="5544616" cy="6824143"/>
          </a:xfrm>
        </p:spPr>
      </p:pic>
    </p:spTree>
    <p:extLst>
      <p:ext uri="{BB962C8B-B14F-4D97-AF65-F5344CB8AC3E}">
        <p14:creationId xmlns:p14="http://schemas.microsoft.com/office/powerpoint/2010/main" val="715430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A3529-6885-7404-7B5D-D94E85587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3A0299-0624-9165-43C4-A4B344981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1807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147603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9B5696-5BDC-C5E0-0D5F-C4363FE8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68299C-A47D-E7D5-171B-549F119516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240" y="-1"/>
            <a:ext cx="6424071" cy="6869305"/>
          </a:xfrm>
        </p:spPr>
      </p:pic>
    </p:spTree>
    <p:extLst>
      <p:ext uri="{BB962C8B-B14F-4D97-AF65-F5344CB8AC3E}">
        <p14:creationId xmlns:p14="http://schemas.microsoft.com/office/powerpoint/2010/main" val="1200901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3AA42-658F-BB02-0CA0-86A38C21B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D80CA1-762E-B77B-E881-EB0A34CBA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524" y="-603448"/>
            <a:ext cx="4534691" cy="8060716"/>
          </a:xfrm>
        </p:spPr>
      </p:pic>
    </p:spTree>
    <p:extLst>
      <p:ext uri="{BB962C8B-B14F-4D97-AF65-F5344CB8AC3E}">
        <p14:creationId xmlns:p14="http://schemas.microsoft.com/office/powerpoint/2010/main" val="1811808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0A494-CA18-71D3-DE90-9F62FD648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FEFE507-424F-A58F-F63F-7A46F10CB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08" y="0"/>
            <a:ext cx="5847364" cy="6883315"/>
          </a:xfrm>
        </p:spPr>
      </p:pic>
    </p:spTree>
    <p:extLst>
      <p:ext uri="{BB962C8B-B14F-4D97-AF65-F5344CB8AC3E}">
        <p14:creationId xmlns:p14="http://schemas.microsoft.com/office/powerpoint/2010/main" val="2387526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32784-80B3-39BB-CD56-21B8F648B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9316D3-DA50-C753-634D-35B1104079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497551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528049-C25E-BF98-F357-2199FBBE1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143B10-B78B-55BD-74A4-58C3082C4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585" y="-502245"/>
            <a:ext cx="4906830" cy="7360245"/>
          </a:xfrm>
        </p:spPr>
      </p:pic>
    </p:spTree>
    <p:extLst>
      <p:ext uri="{BB962C8B-B14F-4D97-AF65-F5344CB8AC3E}">
        <p14:creationId xmlns:p14="http://schemas.microsoft.com/office/powerpoint/2010/main" val="1219930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FF5405-27B5-6482-56D1-C1DBA855F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CD94AE-DCD3-58A1-5418-BC7F4E5ED3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58033"/>
            <a:ext cx="6275411" cy="6541934"/>
          </a:xfrm>
        </p:spPr>
      </p:pic>
    </p:spTree>
    <p:extLst>
      <p:ext uri="{BB962C8B-B14F-4D97-AF65-F5344CB8AC3E}">
        <p14:creationId xmlns:p14="http://schemas.microsoft.com/office/powerpoint/2010/main" val="1132888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54E5D-E472-CB52-4C53-79F47D8D6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367F57-BDF1-60EE-B797-F65E13B5F1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53643" cy="6869201"/>
          </a:xfrm>
        </p:spPr>
      </p:pic>
    </p:spTree>
    <p:extLst>
      <p:ext uri="{BB962C8B-B14F-4D97-AF65-F5344CB8AC3E}">
        <p14:creationId xmlns:p14="http://schemas.microsoft.com/office/powerpoint/2010/main" val="2591690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24F2A9-0EE4-18FC-0D1D-3AC53D486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4C4440-BF3C-8EF2-D6D0-AC88FD2E9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003" y="13396"/>
            <a:ext cx="7821994" cy="6831208"/>
          </a:xfrm>
        </p:spPr>
      </p:pic>
    </p:spTree>
    <p:extLst>
      <p:ext uri="{BB962C8B-B14F-4D97-AF65-F5344CB8AC3E}">
        <p14:creationId xmlns:p14="http://schemas.microsoft.com/office/powerpoint/2010/main" val="4054072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FA0B6-69CF-B40D-3CEA-B79B9F78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88D70A-7925-3D55-BFA0-B0DBF2BAA5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958" y="116632"/>
            <a:ext cx="6379332" cy="6741368"/>
          </a:xfrm>
        </p:spPr>
      </p:pic>
    </p:spTree>
    <p:extLst>
      <p:ext uri="{BB962C8B-B14F-4D97-AF65-F5344CB8AC3E}">
        <p14:creationId xmlns:p14="http://schemas.microsoft.com/office/powerpoint/2010/main" val="2630362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79D7C5-A262-4A53-E424-2C06FEC64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E5BCF6D-182D-724D-2A86-17234C39D6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008791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48CCE1-C3D1-71D7-A187-167B38C32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666907-AAB8-BF7A-220B-21D91019EC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874" y="-1"/>
            <a:ext cx="6136437" cy="7177121"/>
          </a:xfrm>
        </p:spPr>
      </p:pic>
    </p:spTree>
    <p:extLst>
      <p:ext uri="{BB962C8B-B14F-4D97-AF65-F5344CB8AC3E}">
        <p14:creationId xmlns:p14="http://schemas.microsoft.com/office/powerpoint/2010/main" val="232764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1AD2A2-2EC7-153C-F94B-A093F6088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8EB2E4-A338-BE7E-2ED5-5D8A23B521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876" y="188640"/>
            <a:ext cx="5426387" cy="6782984"/>
          </a:xfrm>
        </p:spPr>
      </p:pic>
    </p:spTree>
    <p:extLst>
      <p:ext uri="{BB962C8B-B14F-4D97-AF65-F5344CB8AC3E}">
        <p14:creationId xmlns:p14="http://schemas.microsoft.com/office/powerpoint/2010/main" val="3330131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7AD3F4-21F3-8EF7-AC2D-C3AEA540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42A8BD-50AF-E0D0-3C20-67F4F0DEE4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-1"/>
            <a:ext cx="5751076" cy="7188845"/>
          </a:xfrm>
        </p:spPr>
      </p:pic>
    </p:spTree>
    <p:extLst>
      <p:ext uri="{BB962C8B-B14F-4D97-AF65-F5344CB8AC3E}">
        <p14:creationId xmlns:p14="http://schemas.microsoft.com/office/powerpoint/2010/main" val="2253234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F76E18-20AB-79FC-10E7-C1B20E945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B9711A-8D21-7A7C-44E3-94841D9724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297" y="0"/>
            <a:ext cx="4988935" cy="6791022"/>
          </a:xfrm>
        </p:spPr>
      </p:pic>
    </p:spTree>
    <p:extLst>
      <p:ext uri="{BB962C8B-B14F-4D97-AF65-F5344CB8AC3E}">
        <p14:creationId xmlns:p14="http://schemas.microsoft.com/office/powerpoint/2010/main" val="609383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74C710-BFC9-0BC8-FEF1-2634AED64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04753E-3579-633C-89B3-0A46B47593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89743"/>
            <a:ext cx="7014848" cy="6921495"/>
          </a:xfrm>
        </p:spPr>
      </p:pic>
    </p:spTree>
    <p:extLst>
      <p:ext uri="{BB962C8B-B14F-4D97-AF65-F5344CB8AC3E}">
        <p14:creationId xmlns:p14="http://schemas.microsoft.com/office/powerpoint/2010/main" val="2782116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201664-FBB2-771A-7198-938CA7A1F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10C5AA-86AE-4272-863F-B09BABFE6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234518"/>
            <a:ext cx="5832647" cy="12319529"/>
          </a:xfrm>
        </p:spPr>
      </p:pic>
    </p:spTree>
    <p:extLst>
      <p:ext uri="{BB962C8B-B14F-4D97-AF65-F5344CB8AC3E}">
        <p14:creationId xmlns:p14="http://schemas.microsoft.com/office/powerpoint/2010/main" val="1464986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8B09C-CBC1-B59A-F201-94CAE1BAE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BEC767-4BC3-0431-4A5E-7F6481F976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65125"/>
            <a:ext cx="9270678" cy="6180452"/>
          </a:xfrm>
        </p:spPr>
      </p:pic>
    </p:spTree>
    <p:extLst>
      <p:ext uri="{BB962C8B-B14F-4D97-AF65-F5344CB8AC3E}">
        <p14:creationId xmlns:p14="http://schemas.microsoft.com/office/powerpoint/2010/main" val="1156583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DDA15A-69CA-835A-B3FC-7C68F0397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1AC9E8-C434-9EAD-EE89-07D380C448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7000297" cy="7080149"/>
          </a:xfrm>
        </p:spPr>
      </p:pic>
    </p:spTree>
    <p:extLst>
      <p:ext uri="{BB962C8B-B14F-4D97-AF65-F5344CB8AC3E}">
        <p14:creationId xmlns:p14="http://schemas.microsoft.com/office/powerpoint/2010/main" val="237858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EDBD21-A9A7-AFC8-6828-6939DCAFB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E8F5AF-730F-7A57-0FFB-1CB8E1145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869377" cy="6864770"/>
          </a:xfrm>
        </p:spPr>
      </p:pic>
    </p:spTree>
    <p:extLst>
      <p:ext uri="{BB962C8B-B14F-4D97-AF65-F5344CB8AC3E}">
        <p14:creationId xmlns:p14="http://schemas.microsoft.com/office/powerpoint/2010/main" val="840784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BEB40-A78A-2AA2-0F4B-3708EBA01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02EE24-1CCF-821B-E922-B2CD58EE1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698" y="0"/>
            <a:ext cx="5032542" cy="6914944"/>
          </a:xfrm>
        </p:spPr>
      </p:pic>
    </p:spTree>
    <p:extLst>
      <p:ext uri="{BB962C8B-B14F-4D97-AF65-F5344CB8AC3E}">
        <p14:creationId xmlns:p14="http://schemas.microsoft.com/office/powerpoint/2010/main" val="3623459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9CEA78-9768-7561-BE62-3FE4D78C3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FDCDC-DDC6-95E5-1DCE-BE685BBFCF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745710" cy="7745710"/>
          </a:xfrm>
        </p:spPr>
      </p:pic>
    </p:spTree>
    <p:extLst>
      <p:ext uri="{BB962C8B-B14F-4D97-AF65-F5344CB8AC3E}">
        <p14:creationId xmlns:p14="http://schemas.microsoft.com/office/powerpoint/2010/main" val="2009151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FC61F-C701-BBF7-5A02-C1C28D128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51E867-7E31-303F-0ABE-5CFFB3D2CD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23917"/>
            <a:ext cx="7656560" cy="6610165"/>
          </a:xfrm>
        </p:spPr>
      </p:pic>
    </p:spTree>
    <p:extLst>
      <p:ext uri="{BB962C8B-B14F-4D97-AF65-F5344CB8AC3E}">
        <p14:creationId xmlns:p14="http://schemas.microsoft.com/office/powerpoint/2010/main" val="55460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98A29-46F6-8A7B-B892-84BDCDFED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6C854E-FF40-5153-9A06-112435338F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26" y="1484784"/>
            <a:ext cx="10080984" cy="5884774"/>
          </a:xfrm>
        </p:spPr>
      </p:pic>
    </p:spTree>
    <p:extLst>
      <p:ext uri="{BB962C8B-B14F-4D97-AF65-F5344CB8AC3E}">
        <p14:creationId xmlns:p14="http://schemas.microsoft.com/office/powerpoint/2010/main" val="1528070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A7FAEC-584B-196E-259E-D712EC731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ADE28C-26A8-6545-BFA2-B93C3BFD3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417" y="1054473"/>
            <a:ext cx="6840760" cy="484553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9FFF984-FFA7-94F8-4FD9-F44A356E8A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994" y="552566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8627AE7-C1F8-2259-EA67-2F49094C8A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57" y="5525666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046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N°161</dc:title>
  <dc:creator>Perroquet34740</dc:creator>
  <cp:lastModifiedBy>jean-louis BEYAERT</cp:lastModifiedBy>
  <cp:revision>4</cp:revision>
  <dcterms:created xsi:type="dcterms:W3CDTF">2025-05-22T17:18:46Z</dcterms:created>
  <dcterms:modified xsi:type="dcterms:W3CDTF">2025-05-22T17:57:51Z</dcterms:modified>
</cp:coreProperties>
</file>