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7" r:id="rId42"/>
    <p:sldId id="298" r:id="rId43"/>
    <p:sldId id="299" r:id="rId44"/>
    <p:sldId id="296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4" autoAdjust="0"/>
    <p:restoredTop sz="94660"/>
  </p:normalViewPr>
  <p:slideViewPr>
    <p:cSldViewPr>
      <p:cViewPr varScale="1">
        <p:scale>
          <a:sx n="78" d="100"/>
          <a:sy n="78" d="100"/>
        </p:scale>
        <p:origin x="105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C88DC-1F02-4F5E-982F-5884EC6B6EB9}" type="datetimeFigureOut">
              <a:rPr lang="fr-FR" smtClean="0"/>
              <a:t>23/04/2025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3EE3C9-8C14-4B9B-A2F7-DCF4A228752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7609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C88DC-1F02-4F5E-982F-5884EC6B6EB9}" type="datetimeFigureOut">
              <a:rPr lang="fr-FR" smtClean="0"/>
              <a:t>23/04/2025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3EE3C9-8C14-4B9B-A2F7-DCF4A228752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26930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C88DC-1F02-4F5E-982F-5884EC6B6EB9}" type="datetimeFigureOut">
              <a:rPr lang="fr-FR" smtClean="0"/>
              <a:t>23/04/2025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3EE3C9-8C14-4B9B-A2F7-DCF4A228752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3425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C88DC-1F02-4F5E-982F-5884EC6B6EB9}" type="datetimeFigureOut">
              <a:rPr lang="fr-FR" smtClean="0"/>
              <a:t>23/04/2025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3EE3C9-8C14-4B9B-A2F7-DCF4A228752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2745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C88DC-1F02-4F5E-982F-5884EC6B6EB9}" type="datetimeFigureOut">
              <a:rPr lang="fr-FR" smtClean="0"/>
              <a:t>23/04/2025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3EE3C9-8C14-4B9B-A2F7-DCF4A228752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3181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C88DC-1F02-4F5E-982F-5884EC6B6EB9}" type="datetimeFigureOut">
              <a:rPr lang="fr-FR" smtClean="0"/>
              <a:t>23/04/2025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3EE3C9-8C14-4B9B-A2F7-DCF4A228752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5364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C88DC-1F02-4F5E-982F-5884EC6B6EB9}" type="datetimeFigureOut">
              <a:rPr lang="fr-FR" smtClean="0"/>
              <a:t>23/04/2025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3EE3C9-8C14-4B9B-A2F7-DCF4A228752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8093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C88DC-1F02-4F5E-982F-5884EC6B6EB9}" type="datetimeFigureOut">
              <a:rPr lang="fr-FR" smtClean="0"/>
              <a:t>23/04/2025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3EE3C9-8C14-4B9B-A2F7-DCF4A228752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9842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C88DC-1F02-4F5E-982F-5884EC6B6EB9}" type="datetimeFigureOut">
              <a:rPr lang="fr-FR" smtClean="0"/>
              <a:t>23/04/2025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3EE3C9-8C14-4B9B-A2F7-DCF4A228752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12732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C88DC-1F02-4F5E-982F-5884EC6B6EB9}" type="datetimeFigureOut">
              <a:rPr lang="fr-FR" smtClean="0"/>
              <a:t>23/04/2025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3EE3C9-8C14-4B9B-A2F7-DCF4A228752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8535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C88DC-1F02-4F5E-982F-5884EC6B6EB9}" type="datetimeFigureOut">
              <a:rPr lang="fr-FR" smtClean="0"/>
              <a:t>23/04/2025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3EE3C9-8C14-4B9B-A2F7-DCF4A228752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69521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4C88DC-1F02-4F5E-982F-5884EC6B6EB9}" type="datetimeFigureOut">
              <a:rPr lang="fr-FR" smtClean="0"/>
              <a:t>23/04/2025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3EE3C9-8C14-4B9B-A2F7-DCF4A228752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07045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269858-27B4-0E65-C18B-AF4770054E4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1DE65F6-52E6-2409-EF19-C5ECA4748C5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FA59A2C-907F-6842-8260-0F416D56BF0D}"/>
              </a:ext>
            </a:extLst>
          </p:cNvPr>
          <p:cNvSpPr/>
          <p:nvPr/>
        </p:nvSpPr>
        <p:spPr>
          <a:xfrm>
            <a:off x="1775520" y="476672"/>
            <a:ext cx="811088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HUMOUR EN VRAC N°158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4D831875-68E6-AFE8-F97E-8B8111AEE42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9816" y="1350842"/>
            <a:ext cx="2968915" cy="5502235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E0DD5AA4-1420-24A7-6D46-61CB2FEEE91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578" y="1951583"/>
            <a:ext cx="2381136" cy="2608758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1344444C-DA78-A0B7-F80C-0FDFA902B7D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6240" y="1895737"/>
            <a:ext cx="2286088" cy="2504624"/>
          </a:xfrm>
          <a:prstGeom prst="rect">
            <a:avLst/>
          </a:prstGeom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id="{49B9A64F-AF48-03F7-8665-87B3F907939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6678" y="4497402"/>
            <a:ext cx="1740243" cy="2780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6778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  <p:sndAc>
          <p:stSnd loop="1">
            <p:snd r:embed="rId2" name="Musique Humour 6.wav"/>
          </p:stSnd>
        </p:sndAc>
      </p:transition>
    </mc:Choice>
    <mc:Fallback>
      <p:transition spd="slow">
        <p:push dir="u"/>
        <p:sndAc>
          <p:stSnd loop="1">
            <p:snd r:embed="rId2" name="Musique Humour 6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AA642C4-4FC6-4ADB-8363-85AA1DB583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F03BD86-F229-0DDB-CC1C-B9952B7427F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72899"/>
            <a:ext cx="6142793" cy="6785101"/>
          </a:xfrm>
        </p:spPr>
      </p:pic>
    </p:spTree>
    <p:extLst>
      <p:ext uri="{BB962C8B-B14F-4D97-AF65-F5344CB8AC3E}">
        <p14:creationId xmlns:p14="http://schemas.microsoft.com/office/powerpoint/2010/main" val="626803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1541AF7-2427-94B0-356C-697BF7FCC4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363ED71-BCEA-0F77-72FD-344FF6B4F17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522" y="0"/>
            <a:ext cx="5448766" cy="7632515"/>
          </a:xfrm>
        </p:spPr>
      </p:pic>
    </p:spTree>
    <p:extLst>
      <p:ext uri="{BB962C8B-B14F-4D97-AF65-F5344CB8AC3E}">
        <p14:creationId xmlns:p14="http://schemas.microsoft.com/office/powerpoint/2010/main" val="1488909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93D3717-EA4C-7B25-F0CC-E6575AF284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16A778E-CE67-0D99-2B71-FE98B2073E4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116632"/>
            <a:ext cx="7031166" cy="6897494"/>
          </a:xfrm>
        </p:spPr>
      </p:pic>
    </p:spTree>
    <p:extLst>
      <p:ext uri="{BB962C8B-B14F-4D97-AF65-F5344CB8AC3E}">
        <p14:creationId xmlns:p14="http://schemas.microsoft.com/office/powerpoint/2010/main" val="716415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A31A20-A2EC-A1AE-DFB2-9BDC97D4F8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8DAB7F0-93F0-D274-F840-DF04E7AC15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32965"/>
            <a:ext cx="4550023" cy="6825035"/>
          </a:xfrm>
        </p:spPr>
      </p:pic>
    </p:spTree>
    <p:extLst>
      <p:ext uri="{BB962C8B-B14F-4D97-AF65-F5344CB8AC3E}">
        <p14:creationId xmlns:p14="http://schemas.microsoft.com/office/powerpoint/2010/main" val="31303052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CE48829-45D6-E604-51DA-DE72C990B0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792E90D-1F30-A96D-5560-7892E4E43EF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168213"/>
            <a:ext cx="6521574" cy="6521574"/>
          </a:xfrm>
        </p:spPr>
      </p:pic>
    </p:spTree>
    <p:extLst>
      <p:ext uri="{BB962C8B-B14F-4D97-AF65-F5344CB8AC3E}">
        <p14:creationId xmlns:p14="http://schemas.microsoft.com/office/powerpoint/2010/main" val="7260284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C7E41C3-7A85-EE5A-3A33-F729433DB0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3BCDFE0-40A4-7D98-FE7F-D3A156425D5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432" y="211669"/>
            <a:ext cx="9437504" cy="6434662"/>
          </a:xfrm>
        </p:spPr>
      </p:pic>
    </p:spTree>
    <p:extLst>
      <p:ext uri="{BB962C8B-B14F-4D97-AF65-F5344CB8AC3E}">
        <p14:creationId xmlns:p14="http://schemas.microsoft.com/office/powerpoint/2010/main" val="220587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7B2A55C-FE74-4983-A224-8B0A72C8E6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80257D1-7738-0658-661B-6F11DD52903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422077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4CBD195-60F9-6881-E9B1-B7D9768BE5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A872DEC-B80A-EA35-BA06-ACC6A6AEDEC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5075" y="0"/>
            <a:ext cx="8733333" cy="6904792"/>
          </a:xfrm>
        </p:spPr>
      </p:pic>
    </p:spTree>
    <p:extLst>
      <p:ext uri="{BB962C8B-B14F-4D97-AF65-F5344CB8AC3E}">
        <p14:creationId xmlns:p14="http://schemas.microsoft.com/office/powerpoint/2010/main" val="33818794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E5420F-C14F-6E77-F891-473EB14B60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6A3D9EB-9F1B-E99B-032C-F3ED25D714A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4907" y="0"/>
            <a:ext cx="6261413" cy="7409957"/>
          </a:xfrm>
        </p:spPr>
      </p:pic>
    </p:spTree>
    <p:extLst>
      <p:ext uri="{BB962C8B-B14F-4D97-AF65-F5344CB8AC3E}">
        <p14:creationId xmlns:p14="http://schemas.microsoft.com/office/powerpoint/2010/main" val="942445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E5742F8-160A-62A7-7146-806002E818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604DBDD-AE24-A915-9340-D480B59E5F8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58599"/>
            <a:ext cx="9277344" cy="6803387"/>
          </a:xfrm>
        </p:spPr>
      </p:pic>
    </p:spTree>
    <p:extLst>
      <p:ext uri="{BB962C8B-B14F-4D97-AF65-F5344CB8AC3E}">
        <p14:creationId xmlns:p14="http://schemas.microsoft.com/office/powerpoint/2010/main" val="1968798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339433B-68F0-0973-E5F9-428591D976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1FC79CC-59BF-F25C-E486-7D0B718C9D9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-34778"/>
            <a:ext cx="7399605" cy="6997453"/>
          </a:xfrm>
        </p:spPr>
      </p:pic>
    </p:spTree>
    <p:extLst>
      <p:ext uri="{BB962C8B-B14F-4D97-AF65-F5344CB8AC3E}">
        <p14:creationId xmlns:p14="http://schemas.microsoft.com/office/powerpoint/2010/main" val="10155065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B2824B5-089A-C13B-D54C-3AD3A6C645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48F70A0-39DB-0F16-6CEB-C6F2C97945D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0"/>
            <a:ext cx="8385993" cy="6708795"/>
          </a:xfrm>
        </p:spPr>
      </p:pic>
    </p:spTree>
    <p:extLst>
      <p:ext uri="{BB962C8B-B14F-4D97-AF65-F5344CB8AC3E}">
        <p14:creationId xmlns:p14="http://schemas.microsoft.com/office/powerpoint/2010/main" val="13703388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CE53C1E-2504-162C-E37B-7EB1904203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0D7C5E3-9FDF-8F82-2267-4817CC04FBB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602" y="0"/>
            <a:ext cx="5306654" cy="7072176"/>
          </a:xfrm>
        </p:spPr>
      </p:pic>
    </p:spTree>
    <p:extLst>
      <p:ext uri="{BB962C8B-B14F-4D97-AF65-F5344CB8AC3E}">
        <p14:creationId xmlns:p14="http://schemas.microsoft.com/office/powerpoint/2010/main" val="4128075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9FFBA7-5AF2-736E-2D98-3E38221BF2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639B57C-5AE9-5DF9-264F-84FACE79421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1338" y="116632"/>
            <a:ext cx="6692974" cy="6692974"/>
          </a:xfrm>
        </p:spPr>
      </p:pic>
    </p:spTree>
    <p:extLst>
      <p:ext uri="{BB962C8B-B14F-4D97-AF65-F5344CB8AC3E}">
        <p14:creationId xmlns:p14="http://schemas.microsoft.com/office/powerpoint/2010/main" val="38565771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E8BAE72-577A-3947-9D00-73B9FC9AC3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B84D51D-1097-E865-4425-459E2DBDA79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-2106375"/>
            <a:ext cx="5112567" cy="11070750"/>
          </a:xfrm>
        </p:spPr>
      </p:pic>
    </p:spTree>
    <p:extLst>
      <p:ext uri="{BB962C8B-B14F-4D97-AF65-F5344CB8AC3E}">
        <p14:creationId xmlns:p14="http://schemas.microsoft.com/office/powerpoint/2010/main" val="2080915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AFA6E76-29D6-317A-4904-37B59FD47E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A0B9017-D124-E5CF-522E-474A48B28A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0736" y="0"/>
            <a:ext cx="7055583" cy="6761601"/>
          </a:xfrm>
        </p:spPr>
      </p:pic>
    </p:spTree>
    <p:extLst>
      <p:ext uri="{BB962C8B-B14F-4D97-AF65-F5344CB8AC3E}">
        <p14:creationId xmlns:p14="http://schemas.microsoft.com/office/powerpoint/2010/main" val="5343488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4992B5-DAFB-925A-EC76-A2733ED6C5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CB3BF8F-9734-05B2-E41E-685EF0D576F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385670" cy="7385670"/>
          </a:xfrm>
        </p:spPr>
      </p:pic>
    </p:spTree>
    <p:extLst>
      <p:ext uri="{BB962C8B-B14F-4D97-AF65-F5344CB8AC3E}">
        <p14:creationId xmlns:p14="http://schemas.microsoft.com/office/powerpoint/2010/main" val="38735266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8F5763-D885-572D-CDA6-B5848C825F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0D095FB-36E1-E30F-ED6D-D32807A0002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900490"/>
            <a:ext cx="6928634" cy="7758490"/>
          </a:xfrm>
        </p:spPr>
      </p:pic>
    </p:spTree>
    <p:extLst>
      <p:ext uri="{BB962C8B-B14F-4D97-AF65-F5344CB8AC3E}">
        <p14:creationId xmlns:p14="http://schemas.microsoft.com/office/powerpoint/2010/main" val="1552544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C9D1E3C-8EC1-ECB7-DFCD-4181B025B6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54102F4-E415-174B-FBF6-9748E033A48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-35390"/>
            <a:ext cx="8010149" cy="6928780"/>
          </a:xfrm>
        </p:spPr>
      </p:pic>
    </p:spTree>
    <p:extLst>
      <p:ext uri="{BB962C8B-B14F-4D97-AF65-F5344CB8AC3E}">
        <p14:creationId xmlns:p14="http://schemas.microsoft.com/office/powerpoint/2010/main" val="3700659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E9A03C-54A5-592D-1F05-96216D4920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6A2B5BD-A53F-EFF4-B2CC-458D87CE9DE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2902" y="0"/>
            <a:ext cx="6589401" cy="6842840"/>
          </a:xfrm>
        </p:spPr>
      </p:pic>
    </p:spTree>
    <p:extLst>
      <p:ext uri="{BB962C8B-B14F-4D97-AF65-F5344CB8AC3E}">
        <p14:creationId xmlns:p14="http://schemas.microsoft.com/office/powerpoint/2010/main" val="855887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C561972-C63C-2862-A860-52B2BD6020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A114D9A-A547-599E-8139-45C29E48C12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54686"/>
            <a:ext cx="6713963" cy="6803314"/>
          </a:xfrm>
        </p:spPr>
      </p:pic>
    </p:spTree>
    <p:extLst>
      <p:ext uri="{BB962C8B-B14F-4D97-AF65-F5344CB8AC3E}">
        <p14:creationId xmlns:p14="http://schemas.microsoft.com/office/powerpoint/2010/main" val="44185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F72214D-2B52-0546-E7F4-B9F772C551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7C18759-00E5-6B47-4D01-E2E7013C083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2474" y="-747464"/>
            <a:ext cx="6867862" cy="8485389"/>
          </a:xfrm>
        </p:spPr>
      </p:pic>
    </p:spTree>
    <p:extLst>
      <p:ext uri="{BB962C8B-B14F-4D97-AF65-F5344CB8AC3E}">
        <p14:creationId xmlns:p14="http://schemas.microsoft.com/office/powerpoint/2010/main" val="3152487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C3AF74C-98BC-7C58-C2A8-DE0292D72D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9D909B4-C2CD-A9BE-6F8A-3A0E638CFE4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48" y="261133"/>
            <a:ext cx="9141740" cy="6335734"/>
          </a:xfrm>
        </p:spPr>
      </p:pic>
    </p:spTree>
    <p:extLst>
      <p:ext uri="{BB962C8B-B14F-4D97-AF65-F5344CB8AC3E}">
        <p14:creationId xmlns:p14="http://schemas.microsoft.com/office/powerpoint/2010/main" val="4074921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478DEA-2394-2845-5F1F-0B7EB3E550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92DF191-363D-E43C-2D86-4D40F4BF68A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6315" y="0"/>
            <a:ext cx="5695949" cy="6865461"/>
          </a:xfrm>
        </p:spPr>
      </p:pic>
    </p:spTree>
    <p:extLst>
      <p:ext uri="{BB962C8B-B14F-4D97-AF65-F5344CB8AC3E}">
        <p14:creationId xmlns:p14="http://schemas.microsoft.com/office/powerpoint/2010/main" val="1307989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B77898-9972-FA20-3DD4-863B8BE674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0CA60FA-213F-DA9F-09D2-8BF1540C0C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57701"/>
            <a:ext cx="6493074" cy="6915701"/>
          </a:xfrm>
        </p:spPr>
      </p:pic>
    </p:spTree>
    <p:extLst>
      <p:ext uri="{BB962C8B-B14F-4D97-AF65-F5344CB8AC3E}">
        <p14:creationId xmlns:p14="http://schemas.microsoft.com/office/powerpoint/2010/main" val="3149205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6A4152-23AB-A09F-636B-6CC004C916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504190B-63B8-E92D-098E-EF40A6CFB2A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-103162"/>
            <a:ext cx="4680520" cy="7020780"/>
          </a:xfrm>
        </p:spPr>
      </p:pic>
    </p:spTree>
    <p:extLst>
      <p:ext uri="{BB962C8B-B14F-4D97-AF65-F5344CB8AC3E}">
        <p14:creationId xmlns:p14="http://schemas.microsoft.com/office/powerpoint/2010/main" val="886811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F2DD00D-3D78-E729-3F53-DA388231E7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2E36676-6143-607B-78F6-8C29262F58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-73030"/>
            <a:ext cx="4824536" cy="6824491"/>
          </a:xfrm>
        </p:spPr>
      </p:pic>
    </p:spTree>
    <p:extLst>
      <p:ext uri="{BB962C8B-B14F-4D97-AF65-F5344CB8AC3E}">
        <p14:creationId xmlns:p14="http://schemas.microsoft.com/office/powerpoint/2010/main" val="4209627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2E2AD8D-0A07-C0F8-D3E1-C05B1103B9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455C677-A39F-057D-3C9D-36C2F2BE9C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473" y="0"/>
            <a:ext cx="7199855" cy="6782473"/>
          </a:xfrm>
        </p:spPr>
      </p:pic>
    </p:spTree>
    <p:extLst>
      <p:ext uri="{BB962C8B-B14F-4D97-AF65-F5344CB8AC3E}">
        <p14:creationId xmlns:p14="http://schemas.microsoft.com/office/powerpoint/2010/main" val="41053728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434C1DC-B858-3481-1E68-F829B332FA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D681898-64FF-8090-AD28-62E8C2C1312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3346" y="188640"/>
            <a:ext cx="6548958" cy="6548958"/>
          </a:xfrm>
        </p:spPr>
      </p:pic>
    </p:spTree>
    <p:extLst>
      <p:ext uri="{BB962C8B-B14F-4D97-AF65-F5344CB8AC3E}">
        <p14:creationId xmlns:p14="http://schemas.microsoft.com/office/powerpoint/2010/main" val="823278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35FC96-4A90-B768-AF09-EE40BDF834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EDCD519-1702-6007-1356-B69E3F238E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0"/>
            <a:ext cx="7413054" cy="7413054"/>
          </a:xfrm>
        </p:spPr>
      </p:pic>
    </p:spTree>
    <p:extLst>
      <p:ext uri="{BB962C8B-B14F-4D97-AF65-F5344CB8AC3E}">
        <p14:creationId xmlns:p14="http://schemas.microsoft.com/office/powerpoint/2010/main" val="3421810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ACD55E-B83A-E577-BEF8-AB9F211898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E20E2DA-A833-F5D9-FFA5-A7A97D62E7A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1588" y="0"/>
            <a:ext cx="5638668" cy="6766402"/>
          </a:xfrm>
        </p:spPr>
      </p:pic>
    </p:spTree>
    <p:extLst>
      <p:ext uri="{BB962C8B-B14F-4D97-AF65-F5344CB8AC3E}">
        <p14:creationId xmlns:p14="http://schemas.microsoft.com/office/powerpoint/2010/main" val="982827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1EA750-ECA8-B726-9BAE-2ABAB21FD8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F8D252C-B49A-ED9F-CEEC-37D93A693C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1694295"/>
            <a:ext cx="5032581" cy="4908203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731C175E-3EA9-2508-7706-0606E7B068C1}"/>
              </a:ext>
            </a:extLst>
          </p:cNvPr>
          <p:cNvSpPr/>
          <p:nvPr/>
        </p:nvSpPr>
        <p:spPr>
          <a:xfrm>
            <a:off x="263352" y="255502"/>
            <a:ext cx="1166127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Martine je crois que l’on nous surveille !</a:t>
            </a:r>
            <a:endParaRPr lang="fr-FR" sz="5400" b="1" cap="none" spc="0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8210140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50F261C-23E6-1C7E-212A-7F00FE66E4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65C4E71-FC92-0865-1443-00D5DEE14AB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109942"/>
            <a:ext cx="6406850" cy="6780584"/>
          </a:xfrm>
        </p:spPr>
      </p:pic>
    </p:spTree>
    <p:extLst>
      <p:ext uri="{BB962C8B-B14F-4D97-AF65-F5344CB8AC3E}">
        <p14:creationId xmlns:p14="http://schemas.microsoft.com/office/powerpoint/2010/main" val="2869368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A23EAAF-BCC5-69A0-677D-8032D9CA31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F430E5C-80C5-2AF5-B38B-98404896965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2209" y="-99392"/>
            <a:ext cx="4605999" cy="6908998"/>
          </a:xfrm>
        </p:spPr>
      </p:pic>
    </p:spTree>
    <p:extLst>
      <p:ext uri="{BB962C8B-B14F-4D97-AF65-F5344CB8AC3E}">
        <p14:creationId xmlns:p14="http://schemas.microsoft.com/office/powerpoint/2010/main" val="2609401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0F7595F-418F-717F-F30C-7E4DC8488C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FDC4B5D-D398-1834-327D-D6B2969C7D8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-319186"/>
            <a:ext cx="6840760" cy="8550950"/>
          </a:xfrm>
        </p:spPr>
      </p:pic>
    </p:spTree>
    <p:extLst>
      <p:ext uri="{BB962C8B-B14F-4D97-AF65-F5344CB8AC3E}">
        <p14:creationId xmlns:p14="http://schemas.microsoft.com/office/powerpoint/2010/main" val="499781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9F1503-565E-EAB2-34E0-D204764245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794C832-E8B5-4C1A-F2D4-5FA2CFF6A6C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3434" y="116632"/>
            <a:ext cx="6178870" cy="6777963"/>
          </a:xfrm>
        </p:spPr>
      </p:pic>
    </p:spTree>
    <p:extLst>
      <p:ext uri="{BB962C8B-B14F-4D97-AF65-F5344CB8AC3E}">
        <p14:creationId xmlns:p14="http://schemas.microsoft.com/office/powerpoint/2010/main" val="41915900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F25EB0B-5E17-E7FC-D505-03A7AC3121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F7C225E-B3DD-48CC-703E-B772D0C0E22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9478" y="-387424"/>
            <a:ext cx="6062786" cy="7217604"/>
          </a:xfrm>
        </p:spPr>
      </p:pic>
    </p:spTree>
    <p:extLst>
      <p:ext uri="{BB962C8B-B14F-4D97-AF65-F5344CB8AC3E}">
        <p14:creationId xmlns:p14="http://schemas.microsoft.com/office/powerpoint/2010/main" val="28240168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B6AB066-8213-6E7F-C329-727453748B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CC29058-BEB1-FEAC-E31C-FF9C20C5E92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344" y="76295"/>
            <a:ext cx="11486783" cy="6705410"/>
          </a:xfrm>
        </p:spPr>
      </p:pic>
    </p:spTree>
    <p:extLst>
      <p:ext uri="{BB962C8B-B14F-4D97-AF65-F5344CB8AC3E}">
        <p14:creationId xmlns:p14="http://schemas.microsoft.com/office/powerpoint/2010/main" val="15361603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8B1691-A5B6-E0C9-0168-237945151A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A0B6FCD-5931-A578-3AB5-7F09FA36E7E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1298" y="-243408"/>
            <a:ext cx="7701086" cy="7701086"/>
          </a:xfrm>
        </p:spPr>
      </p:pic>
    </p:spTree>
    <p:extLst>
      <p:ext uri="{BB962C8B-B14F-4D97-AF65-F5344CB8AC3E}">
        <p14:creationId xmlns:p14="http://schemas.microsoft.com/office/powerpoint/2010/main" val="15878454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4146DE-C2CC-9073-12A1-BA55D1CEF7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BD991CF-DB7F-1CF0-AA29-3F298070DCD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1179512"/>
            <a:ext cx="6578515" cy="8223144"/>
          </a:xfrm>
        </p:spPr>
      </p:pic>
    </p:spTree>
    <p:extLst>
      <p:ext uri="{BB962C8B-B14F-4D97-AF65-F5344CB8AC3E}">
        <p14:creationId xmlns:p14="http://schemas.microsoft.com/office/powerpoint/2010/main" val="21492391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454A696-3CE7-A227-7424-B2A7CD613F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9BFF4F9-B4EC-ADC2-03AC-D29D66335E2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0"/>
            <a:ext cx="6864374" cy="7020976"/>
          </a:xfrm>
        </p:spPr>
      </p:pic>
    </p:spTree>
    <p:extLst>
      <p:ext uri="{BB962C8B-B14F-4D97-AF65-F5344CB8AC3E}">
        <p14:creationId xmlns:p14="http://schemas.microsoft.com/office/powerpoint/2010/main" val="14580061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DB71C5D-B3A2-9173-6E44-43755C7955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F7CC6C8-5A3A-FD5A-CE9C-3B38F78613B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1550" y="0"/>
            <a:ext cx="5974730" cy="6920537"/>
          </a:xfrm>
        </p:spPr>
      </p:pic>
    </p:spTree>
    <p:extLst>
      <p:ext uri="{BB962C8B-B14F-4D97-AF65-F5344CB8AC3E}">
        <p14:creationId xmlns:p14="http://schemas.microsoft.com/office/powerpoint/2010/main" val="1015812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EEE1268-038A-0808-D1BE-AD00BC9083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410E4CD-12C6-E352-5E23-F16C418EA09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432" y="-891480"/>
            <a:ext cx="10515599" cy="10495608"/>
          </a:xfrm>
        </p:spPr>
      </p:pic>
    </p:spTree>
    <p:extLst>
      <p:ext uri="{BB962C8B-B14F-4D97-AF65-F5344CB8AC3E}">
        <p14:creationId xmlns:p14="http://schemas.microsoft.com/office/powerpoint/2010/main" val="39212886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08F6887-F5EE-4F7E-A6FB-6317D56908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7AB5453-C26C-CDC7-7649-7F499E7BC4F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-370016"/>
            <a:ext cx="5616623" cy="7929353"/>
          </a:xfrm>
        </p:spPr>
      </p:pic>
    </p:spTree>
    <p:extLst>
      <p:ext uri="{BB962C8B-B14F-4D97-AF65-F5344CB8AC3E}">
        <p14:creationId xmlns:p14="http://schemas.microsoft.com/office/powerpoint/2010/main" val="10864506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2CA3C25-A9CE-D362-30B2-CE15E5D158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B29C455-9C13-FF42-1AFE-69A5C526CA5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673702" cy="7673702"/>
          </a:xfrm>
        </p:spPr>
      </p:pic>
    </p:spTree>
    <p:extLst>
      <p:ext uri="{BB962C8B-B14F-4D97-AF65-F5344CB8AC3E}">
        <p14:creationId xmlns:p14="http://schemas.microsoft.com/office/powerpoint/2010/main" val="41127605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DB1EDC9-3775-B8D2-441A-9C55961D72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60EC4FC-07DF-924E-E533-378F4AEBBE3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8212" y="0"/>
            <a:ext cx="6348108" cy="7324741"/>
          </a:xfrm>
        </p:spPr>
      </p:pic>
    </p:spTree>
    <p:extLst>
      <p:ext uri="{BB962C8B-B14F-4D97-AF65-F5344CB8AC3E}">
        <p14:creationId xmlns:p14="http://schemas.microsoft.com/office/powerpoint/2010/main" val="3542618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B1CA08-3316-D060-F8E1-1EF9EF4958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33458538-3D38-BE9B-48CE-D9953F0E982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23614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3867217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E9D249-A329-6279-CDD4-FB0CA0756A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1484986-7C2F-C95E-08CE-4CE009AA415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7728" y="-183110"/>
            <a:ext cx="4464496" cy="7630384"/>
          </a:xfrm>
        </p:spPr>
      </p:pic>
    </p:spTree>
    <p:extLst>
      <p:ext uri="{BB962C8B-B14F-4D97-AF65-F5344CB8AC3E}">
        <p14:creationId xmlns:p14="http://schemas.microsoft.com/office/powerpoint/2010/main" val="1842210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E8B0AB-F64A-0F76-8AAF-6364603BE3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2B7A1A1-1102-3BE9-98A5-840ACA3729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4122" y="0"/>
            <a:ext cx="6610120" cy="6871772"/>
          </a:xfr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D83897B2-09A7-34E7-A9EC-AA635955B8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8488" y="5445224"/>
            <a:ext cx="1333500" cy="952500"/>
          </a:xfrm>
          <a:prstGeom prst="rect">
            <a:avLst/>
          </a:prstGeom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DE2994D2-D03A-A767-7FA7-7AD420CE694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520" y="5665219"/>
            <a:ext cx="2106794" cy="11927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3016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35</TotalTime>
  <Words>14</Words>
  <Application>Microsoft Office PowerPoint</Application>
  <PresentationFormat>Grand écran</PresentationFormat>
  <Paragraphs>2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ch'ti N°158</dc:title>
  <dc:creator>Perroquet34740</dc:creator>
  <cp:lastModifiedBy>jean-louis BEYAERT</cp:lastModifiedBy>
  <cp:revision>3</cp:revision>
  <dcterms:created xsi:type="dcterms:W3CDTF">2025-04-23T17:42:23Z</dcterms:created>
  <dcterms:modified xsi:type="dcterms:W3CDTF">2025-04-23T18:17:53Z</dcterms:modified>
</cp:coreProperties>
</file>