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4" autoAdjust="0"/>
    <p:restoredTop sz="94660"/>
  </p:normalViewPr>
  <p:slideViewPr>
    <p:cSldViewPr>
      <p:cViewPr varScale="1">
        <p:scale>
          <a:sx n="78" d="100"/>
          <a:sy n="78" d="100"/>
        </p:scale>
        <p:origin x="10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679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14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904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663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510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623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5601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229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715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516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838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BF8A2-137D-49CF-9385-1FD3B5B0BD15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EE1A9-F564-4D58-8443-AF91941C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9812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C23428-04A4-6951-DC11-487165998E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3FD9585-2EFB-9A97-DF86-86D37925E4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1482D29-C961-E6C7-CFCE-965F798C57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29776"/>
            <a:ext cx="5010150" cy="50673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00A3CF1-A8E4-6F50-22B6-C06074FE2AB6}"/>
              </a:ext>
            </a:extLst>
          </p:cNvPr>
          <p:cNvSpPr/>
          <p:nvPr/>
        </p:nvSpPr>
        <p:spPr>
          <a:xfrm>
            <a:off x="1991544" y="620688"/>
            <a:ext cx="7894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N°157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DB6DA7A-2158-E1A0-CFE6-6803EE3159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77302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591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DE041E-D604-FD24-743A-CB7F4DDAE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9DAB5F-429E-9F57-8314-22738BCA1F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319" y="33403"/>
            <a:ext cx="7319361" cy="7500258"/>
          </a:xfrm>
        </p:spPr>
      </p:pic>
    </p:spTree>
    <p:extLst>
      <p:ext uri="{BB962C8B-B14F-4D97-AF65-F5344CB8AC3E}">
        <p14:creationId xmlns:p14="http://schemas.microsoft.com/office/powerpoint/2010/main" val="2405225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0B9E3-72FF-61C1-654A-33002603C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09BFBF-2BA3-A7E5-3818-7335B7124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851" y="-1899592"/>
            <a:ext cx="9419669" cy="11728771"/>
          </a:xfrm>
        </p:spPr>
      </p:pic>
    </p:spTree>
    <p:extLst>
      <p:ext uri="{BB962C8B-B14F-4D97-AF65-F5344CB8AC3E}">
        <p14:creationId xmlns:p14="http://schemas.microsoft.com/office/powerpoint/2010/main" val="1067701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22EE8-B485-49DF-C8E1-C55858838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576478-A61A-79C6-4354-B3A01FF85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02552"/>
            <a:ext cx="6290483" cy="7863104"/>
          </a:xfrm>
        </p:spPr>
      </p:pic>
    </p:spTree>
    <p:extLst>
      <p:ext uri="{BB962C8B-B14F-4D97-AF65-F5344CB8AC3E}">
        <p14:creationId xmlns:p14="http://schemas.microsoft.com/office/powerpoint/2010/main" val="4015378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5459CC-76DA-C064-ACA5-6ECE517B9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D8660036-65F5-47D5-A23B-D3DDA6C24A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035016" cy="6833206"/>
          </a:xfrm>
        </p:spPr>
      </p:pic>
    </p:spTree>
    <p:extLst>
      <p:ext uri="{BB962C8B-B14F-4D97-AF65-F5344CB8AC3E}">
        <p14:creationId xmlns:p14="http://schemas.microsoft.com/office/powerpoint/2010/main" val="4063186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D196D7-C793-2C05-6F92-F0987614B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C9E2F9-3916-5FD7-60F3-ACF630D657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45" y="260648"/>
            <a:ext cx="5678227" cy="6576017"/>
          </a:xfrm>
        </p:spPr>
      </p:pic>
    </p:spTree>
    <p:extLst>
      <p:ext uri="{BB962C8B-B14F-4D97-AF65-F5344CB8AC3E}">
        <p14:creationId xmlns:p14="http://schemas.microsoft.com/office/powerpoint/2010/main" val="3482527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47E46-C2C8-B505-4F35-F8D52F062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EB1F2A-DFC1-23ED-5BFA-0D7A3D1DC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884" y="116632"/>
            <a:ext cx="5567372" cy="6627825"/>
          </a:xfrm>
        </p:spPr>
      </p:pic>
    </p:spTree>
    <p:extLst>
      <p:ext uri="{BB962C8B-B14F-4D97-AF65-F5344CB8AC3E}">
        <p14:creationId xmlns:p14="http://schemas.microsoft.com/office/powerpoint/2010/main" val="2225053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BC86B1-7159-25B6-CF99-F47183DB9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835FA8-FB55-5E96-8891-ECD7AA5C75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3523"/>
            <a:ext cx="7513773" cy="6805954"/>
          </a:xfrm>
        </p:spPr>
      </p:pic>
    </p:spTree>
    <p:extLst>
      <p:ext uri="{BB962C8B-B14F-4D97-AF65-F5344CB8AC3E}">
        <p14:creationId xmlns:p14="http://schemas.microsoft.com/office/powerpoint/2010/main" val="1613963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F7CA32-6716-905F-A41F-5F14A2C1B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68AA55-9ED0-8E92-E704-A0DC7EB731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526" y="-2187624"/>
            <a:ext cx="9867018" cy="12285783"/>
          </a:xfrm>
        </p:spPr>
      </p:pic>
    </p:spTree>
    <p:extLst>
      <p:ext uri="{BB962C8B-B14F-4D97-AF65-F5344CB8AC3E}">
        <p14:creationId xmlns:p14="http://schemas.microsoft.com/office/powerpoint/2010/main" val="1073686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2C9C75-D6EA-4608-D35F-5E68694C1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AB0F46-EF4F-A9F6-5A1C-3294151210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5" y="0"/>
            <a:ext cx="5875020" cy="6858000"/>
          </a:xfrm>
        </p:spPr>
      </p:pic>
    </p:spTree>
    <p:extLst>
      <p:ext uri="{BB962C8B-B14F-4D97-AF65-F5344CB8AC3E}">
        <p14:creationId xmlns:p14="http://schemas.microsoft.com/office/powerpoint/2010/main" val="1025203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B18B6A-0883-CF4D-CCD1-6A92AC4E7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608915C-4CD4-EC1B-2FF6-5201CF6389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208809"/>
            <a:ext cx="7521835" cy="6669360"/>
          </a:xfrm>
        </p:spPr>
      </p:pic>
    </p:spTree>
    <p:extLst>
      <p:ext uri="{BB962C8B-B14F-4D97-AF65-F5344CB8AC3E}">
        <p14:creationId xmlns:p14="http://schemas.microsoft.com/office/powerpoint/2010/main" val="3077307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5543E-7D33-3AF2-41C6-AF62BF713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9A894C-C481-52B6-4758-1C27E4204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59432"/>
            <a:ext cx="6621720" cy="8277150"/>
          </a:xfrm>
        </p:spPr>
      </p:pic>
    </p:spTree>
    <p:extLst>
      <p:ext uri="{BB962C8B-B14F-4D97-AF65-F5344CB8AC3E}">
        <p14:creationId xmlns:p14="http://schemas.microsoft.com/office/powerpoint/2010/main" val="2053018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5EB04C-D5CC-297E-78FC-F4A2A8F81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E6054E-15CF-C4E8-D529-BA3D60D127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6632"/>
            <a:ext cx="6230309" cy="7461448"/>
          </a:xfrm>
        </p:spPr>
      </p:pic>
    </p:spTree>
    <p:extLst>
      <p:ext uri="{BB962C8B-B14F-4D97-AF65-F5344CB8AC3E}">
        <p14:creationId xmlns:p14="http://schemas.microsoft.com/office/powerpoint/2010/main" val="117258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2DC522-CC1E-7FE2-B033-000E27012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EB77D6-E4ED-ADD2-D497-21712FFD4F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233293" cy="7811958"/>
          </a:xfrm>
        </p:spPr>
      </p:pic>
    </p:spTree>
    <p:extLst>
      <p:ext uri="{BB962C8B-B14F-4D97-AF65-F5344CB8AC3E}">
        <p14:creationId xmlns:p14="http://schemas.microsoft.com/office/powerpoint/2010/main" val="1620129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39E32A-392F-A249-E212-0DDD99BFE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24D96E-1D84-B284-7036-7109C8FD91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803377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5BE9A-47EA-4A43-39FB-5F9253F2D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9170D9-F74A-FFA8-1760-B3E3D91E82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97" y="-315416"/>
            <a:ext cx="10168239" cy="8214031"/>
          </a:xfrm>
        </p:spPr>
      </p:pic>
    </p:spTree>
    <p:extLst>
      <p:ext uri="{BB962C8B-B14F-4D97-AF65-F5344CB8AC3E}">
        <p14:creationId xmlns:p14="http://schemas.microsoft.com/office/powerpoint/2010/main" val="1469984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8DADDA-0B61-20F8-04C1-A38639D2D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ED8DC4-0C90-432A-4FD2-D3C010CB52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300" y="0"/>
            <a:ext cx="6775399" cy="7317432"/>
          </a:xfrm>
        </p:spPr>
      </p:pic>
    </p:spTree>
    <p:extLst>
      <p:ext uri="{BB962C8B-B14F-4D97-AF65-F5344CB8AC3E}">
        <p14:creationId xmlns:p14="http://schemas.microsoft.com/office/powerpoint/2010/main" val="1114496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1F4EC-A47F-53F7-749C-5B82A91D6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E048379-CF5D-C842-BE8D-0BA1F302D1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554887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1F1C0C-2E61-0E45-64FE-15A1BBCB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4C10B2-5DDD-CC67-8133-4BC247E9F4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441395" cy="8051744"/>
          </a:xfrm>
        </p:spPr>
      </p:pic>
    </p:spTree>
    <p:extLst>
      <p:ext uri="{BB962C8B-B14F-4D97-AF65-F5344CB8AC3E}">
        <p14:creationId xmlns:p14="http://schemas.microsoft.com/office/powerpoint/2010/main" val="2113458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B50C8B-B82C-AC6A-A8BB-FE3EA925A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DA33A3-BE68-13F9-01D0-1E5FBDEB63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776" y="-99392"/>
            <a:ext cx="5228463" cy="6987851"/>
          </a:xfrm>
        </p:spPr>
      </p:pic>
    </p:spTree>
    <p:extLst>
      <p:ext uri="{BB962C8B-B14F-4D97-AF65-F5344CB8AC3E}">
        <p14:creationId xmlns:p14="http://schemas.microsoft.com/office/powerpoint/2010/main" val="1904346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B4428-C127-7F4E-04E7-AE806EA59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29A3E4-2991-9EC1-2277-F4AB587654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003" y="80185"/>
            <a:ext cx="6853993" cy="6697629"/>
          </a:xfrm>
        </p:spPr>
      </p:pic>
    </p:spTree>
    <p:extLst>
      <p:ext uri="{BB962C8B-B14F-4D97-AF65-F5344CB8AC3E}">
        <p14:creationId xmlns:p14="http://schemas.microsoft.com/office/powerpoint/2010/main" val="1707625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EBC732-B266-66D9-267D-D7E76430D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DD6218-7EF6-3F54-E109-EB439EB2A3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01592"/>
            <a:ext cx="8640837" cy="7061184"/>
          </a:xfrm>
        </p:spPr>
      </p:pic>
    </p:spTree>
    <p:extLst>
      <p:ext uri="{BB962C8B-B14F-4D97-AF65-F5344CB8AC3E}">
        <p14:creationId xmlns:p14="http://schemas.microsoft.com/office/powerpoint/2010/main" val="1313196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DF3AC9-DC9A-8F99-AFC8-650DCACC2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B2929A-E7F0-8AF5-5219-0445C42691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35237"/>
            <a:ext cx="8225593" cy="7928473"/>
          </a:xfrm>
        </p:spPr>
      </p:pic>
    </p:spTree>
    <p:extLst>
      <p:ext uri="{BB962C8B-B14F-4D97-AF65-F5344CB8AC3E}">
        <p14:creationId xmlns:p14="http://schemas.microsoft.com/office/powerpoint/2010/main" val="121792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1C55E8-81C4-73E8-9659-C555B4077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144FBA-CEE0-019E-F8B1-C7D2ED3282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4356" y="-1539552"/>
            <a:ext cx="12008988" cy="10527880"/>
          </a:xfrm>
        </p:spPr>
      </p:pic>
    </p:spTree>
    <p:extLst>
      <p:ext uri="{BB962C8B-B14F-4D97-AF65-F5344CB8AC3E}">
        <p14:creationId xmlns:p14="http://schemas.microsoft.com/office/powerpoint/2010/main" val="489779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7D4DE0-7A5C-8530-0C6B-0C58501E0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C75E97-96F1-03CD-A8BD-CE7E26D47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347681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41B303-7435-0FB4-423E-17D565509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CFF1F7-4C42-1284-5F0D-5CC9CF9864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2088"/>
            <a:ext cx="6591647" cy="6641774"/>
          </a:xfrm>
        </p:spPr>
      </p:pic>
    </p:spTree>
    <p:extLst>
      <p:ext uri="{BB962C8B-B14F-4D97-AF65-F5344CB8AC3E}">
        <p14:creationId xmlns:p14="http://schemas.microsoft.com/office/powerpoint/2010/main" val="974021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411E70-E422-9ADD-6DF3-4BE9A77F1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0277A2-1B33-A32C-2D22-D66326F89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747464"/>
            <a:ext cx="5040560" cy="7421685"/>
          </a:xfrm>
        </p:spPr>
      </p:pic>
    </p:spTree>
    <p:extLst>
      <p:ext uri="{BB962C8B-B14F-4D97-AF65-F5344CB8AC3E}">
        <p14:creationId xmlns:p14="http://schemas.microsoft.com/office/powerpoint/2010/main" val="3771663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CE1FCF-4B09-36D3-9B7D-F5525F7A6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437C14-70FD-25B9-F5E2-CC807116E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269640" cy="6690921"/>
          </a:xfrm>
        </p:spPr>
      </p:pic>
    </p:spTree>
    <p:extLst>
      <p:ext uri="{BB962C8B-B14F-4D97-AF65-F5344CB8AC3E}">
        <p14:creationId xmlns:p14="http://schemas.microsoft.com/office/powerpoint/2010/main" val="1489303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790EA4-70B4-9BC5-B68C-8D21360CF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2D663-5634-479D-696E-B8A6B6D95E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449022" cy="6933150"/>
          </a:xfrm>
        </p:spPr>
      </p:pic>
    </p:spTree>
    <p:extLst>
      <p:ext uri="{BB962C8B-B14F-4D97-AF65-F5344CB8AC3E}">
        <p14:creationId xmlns:p14="http://schemas.microsoft.com/office/powerpoint/2010/main" val="100252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84FA87-0BD3-6A2C-8DD8-682265AFC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9E9C6CE-3071-F037-0C11-E9C7710384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6642"/>
            <a:ext cx="5688632" cy="6934715"/>
          </a:xfrm>
        </p:spPr>
      </p:pic>
    </p:spTree>
    <p:extLst>
      <p:ext uri="{BB962C8B-B14F-4D97-AF65-F5344CB8AC3E}">
        <p14:creationId xmlns:p14="http://schemas.microsoft.com/office/powerpoint/2010/main" val="3837514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80355E-503A-84BB-5EC5-E1A47C6F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ADDDDF-D92D-D8CF-45BD-A4C31384F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1224641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CC123F-9725-36B5-AF55-8D8A0E5C2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ED44FC-E4F9-4137-3CEC-81339870F0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292043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ABF336-459F-F595-7363-C7DA722A1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3FC8E7-EC8E-AE30-97E1-76F9A6E16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188" y="0"/>
            <a:ext cx="6627623" cy="6741025"/>
          </a:xfrm>
        </p:spPr>
      </p:pic>
    </p:spTree>
    <p:extLst>
      <p:ext uri="{BB962C8B-B14F-4D97-AF65-F5344CB8AC3E}">
        <p14:creationId xmlns:p14="http://schemas.microsoft.com/office/powerpoint/2010/main" val="1998126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C164D6-4ACF-C8C4-DC11-742F8E626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358265-18BD-1FD5-54E5-E876C4EBDC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153287" cy="6813303"/>
          </a:xfrm>
        </p:spPr>
      </p:pic>
    </p:spTree>
    <p:extLst>
      <p:ext uri="{BB962C8B-B14F-4D97-AF65-F5344CB8AC3E}">
        <p14:creationId xmlns:p14="http://schemas.microsoft.com/office/powerpoint/2010/main" val="1451675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CD2E05-62DA-D690-61CF-812798F13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519240-44CE-9624-5F63-F6A2584BCD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3876"/>
            <a:ext cx="5472608" cy="6921876"/>
          </a:xfrm>
        </p:spPr>
      </p:pic>
    </p:spTree>
    <p:extLst>
      <p:ext uri="{BB962C8B-B14F-4D97-AF65-F5344CB8AC3E}">
        <p14:creationId xmlns:p14="http://schemas.microsoft.com/office/powerpoint/2010/main" val="820513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1AC037-A8CF-E160-37B9-4EF5596F5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7AE11E-E9F3-103C-D35B-1E2F833B27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447726"/>
            <a:ext cx="8496944" cy="6077675"/>
          </a:xfrm>
        </p:spPr>
      </p:pic>
    </p:spTree>
    <p:extLst>
      <p:ext uri="{BB962C8B-B14F-4D97-AF65-F5344CB8AC3E}">
        <p14:creationId xmlns:p14="http://schemas.microsoft.com/office/powerpoint/2010/main" val="310827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DB83E-CF55-1193-6045-F8C67595B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D4D2D9-2C6D-240C-080B-7B91529578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686" y="0"/>
            <a:ext cx="6396618" cy="6992501"/>
          </a:xfrm>
        </p:spPr>
      </p:pic>
    </p:spTree>
    <p:extLst>
      <p:ext uri="{BB962C8B-B14F-4D97-AF65-F5344CB8AC3E}">
        <p14:creationId xmlns:p14="http://schemas.microsoft.com/office/powerpoint/2010/main" val="4213551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60F3A1-E285-6314-1976-E9BB0EB5F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01D5E8-A801-C7D5-D005-19E0C53938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5688632" cy="6835012"/>
          </a:xfrm>
        </p:spPr>
      </p:pic>
    </p:spTree>
    <p:extLst>
      <p:ext uri="{BB962C8B-B14F-4D97-AF65-F5344CB8AC3E}">
        <p14:creationId xmlns:p14="http://schemas.microsoft.com/office/powerpoint/2010/main" val="1794270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8EACCF-B4D2-F68C-E6FE-FB96B2021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D317B6-E042-7D33-4100-F372173D8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168" y="-63461"/>
            <a:ext cx="6485664" cy="6921461"/>
          </a:xfrm>
        </p:spPr>
      </p:pic>
    </p:spTree>
    <p:extLst>
      <p:ext uri="{BB962C8B-B14F-4D97-AF65-F5344CB8AC3E}">
        <p14:creationId xmlns:p14="http://schemas.microsoft.com/office/powerpoint/2010/main" val="206304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6FFCE3-7684-1971-A78B-E5748AB89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01200D-14DB-1B82-7315-AD119FA890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47281"/>
            <a:ext cx="6164105" cy="6905281"/>
          </a:xfrm>
        </p:spPr>
      </p:pic>
    </p:spTree>
    <p:extLst>
      <p:ext uri="{BB962C8B-B14F-4D97-AF65-F5344CB8AC3E}">
        <p14:creationId xmlns:p14="http://schemas.microsoft.com/office/powerpoint/2010/main" val="3890404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24B929-80D4-3970-16C9-6DA4DB837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331784-1314-7CC6-F0B9-5A3DF7F5C5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1154"/>
            <a:ext cx="7848872" cy="7848872"/>
          </a:xfrm>
        </p:spPr>
      </p:pic>
    </p:spTree>
    <p:extLst>
      <p:ext uri="{BB962C8B-B14F-4D97-AF65-F5344CB8AC3E}">
        <p14:creationId xmlns:p14="http://schemas.microsoft.com/office/powerpoint/2010/main" val="3741631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58AE8-5529-800E-4F05-B62EF2FFE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1A48C7-EB2D-1E4B-0E16-8E1A8C50B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37" y="0"/>
            <a:ext cx="7948263" cy="7314706"/>
          </a:xfrm>
        </p:spPr>
      </p:pic>
    </p:spTree>
    <p:extLst>
      <p:ext uri="{BB962C8B-B14F-4D97-AF65-F5344CB8AC3E}">
        <p14:creationId xmlns:p14="http://schemas.microsoft.com/office/powerpoint/2010/main" val="3138486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72069C-9966-3454-D9FE-45F723737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6FE84B-28C6-61CA-5EBD-A8BDF1512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8383"/>
            <a:ext cx="6768752" cy="6755884"/>
          </a:xfrm>
        </p:spPr>
      </p:pic>
    </p:spTree>
    <p:extLst>
      <p:ext uri="{BB962C8B-B14F-4D97-AF65-F5344CB8AC3E}">
        <p14:creationId xmlns:p14="http://schemas.microsoft.com/office/powerpoint/2010/main" val="3951645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6B7DB-4EB4-7CE6-7B3A-692D15200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5F51AC-559A-2D42-A940-2E1F15C5DA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68752" cy="6768752"/>
          </a:xfrm>
        </p:spPr>
      </p:pic>
    </p:spTree>
    <p:extLst>
      <p:ext uri="{BB962C8B-B14F-4D97-AF65-F5344CB8AC3E}">
        <p14:creationId xmlns:p14="http://schemas.microsoft.com/office/powerpoint/2010/main" val="1452055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8A6793-F17B-9D3F-F741-672F9D59B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A3B6CC-C649-4D7A-8570-F85796598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90958"/>
            <a:ext cx="5040560" cy="7397934"/>
          </a:xfrm>
        </p:spPr>
      </p:pic>
    </p:spTree>
    <p:extLst>
      <p:ext uri="{BB962C8B-B14F-4D97-AF65-F5344CB8AC3E}">
        <p14:creationId xmlns:p14="http://schemas.microsoft.com/office/powerpoint/2010/main" val="2672467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42FA12-4416-63B7-C976-9EF1172CE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03D7C8-5B0E-FC42-2E27-1B832AA0C6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816083"/>
            <a:ext cx="8940679" cy="7674083"/>
          </a:xfrm>
        </p:spPr>
      </p:pic>
    </p:spTree>
    <p:extLst>
      <p:ext uri="{BB962C8B-B14F-4D97-AF65-F5344CB8AC3E}">
        <p14:creationId xmlns:p14="http://schemas.microsoft.com/office/powerpoint/2010/main" val="2122439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783273-A9C7-B681-5779-204728431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8A1603-5E6B-34D2-8922-0C170548C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9162"/>
            <a:ext cx="7516215" cy="6917097"/>
          </a:xfrm>
        </p:spPr>
      </p:pic>
    </p:spTree>
    <p:extLst>
      <p:ext uri="{BB962C8B-B14F-4D97-AF65-F5344CB8AC3E}">
        <p14:creationId xmlns:p14="http://schemas.microsoft.com/office/powerpoint/2010/main" val="3960725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9E81F0-81EE-F72D-3249-53050B82F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FD3E90-8E5E-7DF5-B5E9-04D5D37017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9392"/>
            <a:ext cx="6809606" cy="6809606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851AED-591D-0FD9-0FFD-DE4958DB04FA}"/>
              </a:ext>
            </a:extLst>
          </p:cNvPr>
          <p:cNvSpPr/>
          <p:nvPr/>
        </p:nvSpPr>
        <p:spPr>
          <a:xfrm>
            <a:off x="3575720" y="147786"/>
            <a:ext cx="460578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J’ai fait l’achat de pompes à chaleur !!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3040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245522-1777-1CCC-B7FB-9DB9EB862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967401-CC34-944C-CCC3-4489E779F4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5" y="0"/>
            <a:ext cx="6317970" cy="7389440"/>
          </a:xfrm>
        </p:spPr>
      </p:pic>
    </p:spTree>
    <p:extLst>
      <p:ext uri="{BB962C8B-B14F-4D97-AF65-F5344CB8AC3E}">
        <p14:creationId xmlns:p14="http://schemas.microsoft.com/office/powerpoint/2010/main" val="1571157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417C0D-A85E-5E7F-989D-AD9878790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635491-6C3B-87F7-69DD-B33884B93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34020"/>
            <a:ext cx="5048401" cy="682398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548A2F4-2473-672D-8948-E73EB4C108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140" y="5696598"/>
            <a:ext cx="956937" cy="7764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48A09BC-06DB-E425-0F58-47A3FC478D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09" y="5696598"/>
            <a:ext cx="1629771" cy="92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434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</TotalTime>
  <Words>14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N°157 </dc:title>
  <dc:creator>Perroquet34740</dc:creator>
  <cp:lastModifiedBy>jean-louis BEYAERT</cp:lastModifiedBy>
  <cp:revision>4</cp:revision>
  <dcterms:created xsi:type="dcterms:W3CDTF">2025-01-29T10:47:57Z</dcterms:created>
  <dcterms:modified xsi:type="dcterms:W3CDTF">2025-01-29T15:41:52Z</dcterms:modified>
</cp:coreProperties>
</file>