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8DE7-CE58-46CD-BE5D-479170830485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A4C8-3C39-4CDC-81C6-227BA93513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257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8DE7-CE58-46CD-BE5D-479170830485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A4C8-3C39-4CDC-81C6-227BA93513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496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8DE7-CE58-46CD-BE5D-479170830485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A4C8-3C39-4CDC-81C6-227BA93513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979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8DE7-CE58-46CD-BE5D-479170830485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A4C8-3C39-4CDC-81C6-227BA93513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382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8DE7-CE58-46CD-BE5D-479170830485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A4C8-3C39-4CDC-81C6-227BA93513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299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8DE7-CE58-46CD-BE5D-479170830485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A4C8-3C39-4CDC-81C6-227BA93513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429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8DE7-CE58-46CD-BE5D-479170830485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A4C8-3C39-4CDC-81C6-227BA93513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7470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8DE7-CE58-46CD-BE5D-479170830485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A4C8-3C39-4CDC-81C6-227BA93513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636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8DE7-CE58-46CD-BE5D-479170830485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A4C8-3C39-4CDC-81C6-227BA93513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421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8DE7-CE58-46CD-BE5D-479170830485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A4C8-3C39-4CDC-81C6-227BA93513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84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8DE7-CE58-46CD-BE5D-479170830485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5A4C8-3C39-4CDC-81C6-227BA93513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251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18DE7-CE58-46CD-BE5D-479170830485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5A4C8-3C39-4CDC-81C6-227BA93513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0673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5C9892-D104-4956-8149-BDC82190953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1DC08C4-DEE1-07BF-62FD-DB00A01A37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C438D61-CEC9-D351-3D45-73460FBD56EF}"/>
              </a:ext>
            </a:extLst>
          </p:cNvPr>
          <p:cNvSpPr/>
          <p:nvPr/>
        </p:nvSpPr>
        <p:spPr>
          <a:xfrm>
            <a:off x="1919536" y="332656"/>
            <a:ext cx="77584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N°156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B3CD84C-3EBE-DB3D-8A8D-E8D1DAD4FF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255986"/>
            <a:ext cx="4434086" cy="537822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8E2CA35F-E82D-E4A0-0B28-93A1A6CE42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137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508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  <p:sndAc>
          <p:stSnd loop="1">
            <p:snd r:embed="rId2" name="Benny Hill.wav"/>
          </p:stSnd>
        </p:sndAc>
      </p:transition>
    </mc:Choice>
    <mc:Fallback>
      <p:transition spd="slow">
        <p:push dir="u"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517FED-FB5D-AB84-0E8F-5FD42D8C9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7189E9-2058-32DB-0FE6-86B03C4D7D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752323" cy="6966217"/>
          </a:xfrm>
        </p:spPr>
      </p:pic>
    </p:spTree>
    <p:extLst>
      <p:ext uri="{BB962C8B-B14F-4D97-AF65-F5344CB8AC3E}">
        <p14:creationId xmlns:p14="http://schemas.microsoft.com/office/powerpoint/2010/main" val="425625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F29722-0A3B-4C0B-D96B-EF2EA080C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C5D576-2DA1-F532-CE7B-5F18AAFE67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803182" cy="7101408"/>
          </a:xfrm>
        </p:spPr>
      </p:pic>
    </p:spTree>
    <p:extLst>
      <p:ext uri="{BB962C8B-B14F-4D97-AF65-F5344CB8AC3E}">
        <p14:creationId xmlns:p14="http://schemas.microsoft.com/office/powerpoint/2010/main" val="3545194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212574-0CAF-FBA3-B505-C826DE04C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EAB27C-2BEE-9E48-6B2A-281B5B26FC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2352890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5FCF9D-41AE-160F-D2C9-D342C508A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94A51D-EDEC-E3FB-24A4-ECAB94238D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290" y="-315416"/>
            <a:ext cx="7776864" cy="7776864"/>
          </a:xfrm>
        </p:spPr>
      </p:pic>
    </p:spTree>
    <p:extLst>
      <p:ext uri="{BB962C8B-B14F-4D97-AF65-F5344CB8AC3E}">
        <p14:creationId xmlns:p14="http://schemas.microsoft.com/office/powerpoint/2010/main" val="2915919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37E896-EA9C-1DEF-88B9-4FEA0505C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B6D7BF-9182-E7C3-AAF1-183FF11BD9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486" y="0"/>
            <a:ext cx="6208791" cy="6858000"/>
          </a:xfrm>
        </p:spPr>
      </p:pic>
    </p:spTree>
    <p:extLst>
      <p:ext uri="{BB962C8B-B14F-4D97-AF65-F5344CB8AC3E}">
        <p14:creationId xmlns:p14="http://schemas.microsoft.com/office/powerpoint/2010/main" val="3282883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00AB28-2AF2-BF19-4AB3-C88F7401B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9F7A61-0861-C91A-EC5E-9D21153C60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5757518" cy="6961562"/>
          </a:xfrm>
        </p:spPr>
      </p:pic>
    </p:spTree>
    <p:extLst>
      <p:ext uri="{BB962C8B-B14F-4D97-AF65-F5344CB8AC3E}">
        <p14:creationId xmlns:p14="http://schemas.microsoft.com/office/powerpoint/2010/main" val="223491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F6089B-F4A3-9678-9F93-CE09F318F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E6ADD4-1498-95BF-313F-3081A5804B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92263"/>
            <a:ext cx="7014520" cy="7242526"/>
          </a:xfrm>
        </p:spPr>
      </p:pic>
    </p:spTree>
    <p:extLst>
      <p:ext uri="{BB962C8B-B14F-4D97-AF65-F5344CB8AC3E}">
        <p14:creationId xmlns:p14="http://schemas.microsoft.com/office/powerpoint/2010/main" val="2276930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C59B0C-2538-42AD-6637-940A4DF63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D36870-DC29-D28A-CE3C-B287BF66A9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207" y="-603448"/>
            <a:ext cx="6509522" cy="8136904"/>
          </a:xfrm>
        </p:spPr>
      </p:pic>
    </p:spTree>
    <p:extLst>
      <p:ext uri="{BB962C8B-B14F-4D97-AF65-F5344CB8AC3E}">
        <p14:creationId xmlns:p14="http://schemas.microsoft.com/office/powerpoint/2010/main" val="329669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4FA029-7042-48BC-4211-EA3FDC37D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8F66F2-0D70-DB5E-CBD2-360D3F80D3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8669"/>
            <a:ext cx="7596248" cy="6760662"/>
          </a:xfrm>
        </p:spPr>
      </p:pic>
    </p:spTree>
    <p:extLst>
      <p:ext uri="{BB962C8B-B14F-4D97-AF65-F5344CB8AC3E}">
        <p14:creationId xmlns:p14="http://schemas.microsoft.com/office/powerpoint/2010/main" val="214671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2911A1-012B-8887-771E-4404F8032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DCCC39-161D-C46C-2C00-C2D4009DB4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4" y="0"/>
            <a:ext cx="5680567" cy="7032036"/>
          </a:xfrm>
        </p:spPr>
      </p:pic>
    </p:spTree>
    <p:extLst>
      <p:ext uri="{BB962C8B-B14F-4D97-AF65-F5344CB8AC3E}">
        <p14:creationId xmlns:p14="http://schemas.microsoft.com/office/powerpoint/2010/main" val="482682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88FF14-F268-868D-FFF1-6E0666092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1A5F9B-32BF-F64D-66DF-3E719757B0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443" y="0"/>
            <a:ext cx="6777877" cy="6958277"/>
          </a:xfrm>
        </p:spPr>
      </p:pic>
    </p:spTree>
    <p:extLst>
      <p:ext uri="{BB962C8B-B14F-4D97-AF65-F5344CB8AC3E}">
        <p14:creationId xmlns:p14="http://schemas.microsoft.com/office/powerpoint/2010/main" val="1483742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B9582A-2597-336B-1C56-E46B6755C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D9DF98-4892-88F3-E245-783A7DDF35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514" y="-1755576"/>
            <a:ext cx="9664046" cy="12033054"/>
          </a:xfrm>
        </p:spPr>
      </p:pic>
    </p:spTree>
    <p:extLst>
      <p:ext uri="{BB962C8B-B14F-4D97-AF65-F5344CB8AC3E}">
        <p14:creationId xmlns:p14="http://schemas.microsoft.com/office/powerpoint/2010/main" val="2733072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425B63-6562-45BC-A19B-BDA1EFE7F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3A75D9-B4FA-8604-9E04-8A833544EB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37621"/>
            <a:ext cx="7749117" cy="581183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AC15A01-7C2B-4ECE-7421-1ECF9F4F7E61}"/>
              </a:ext>
            </a:extLst>
          </p:cNvPr>
          <p:cNvSpPr/>
          <p:nvPr/>
        </p:nvSpPr>
        <p:spPr>
          <a:xfrm>
            <a:off x="1631505" y="4813994"/>
            <a:ext cx="95050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fr-FR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Lé</a:t>
            </a:r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onard devint SY </a:t>
            </a:r>
          </a:p>
        </p:txBody>
      </p:sp>
    </p:spTree>
    <p:extLst>
      <p:ext uri="{BB962C8B-B14F-4D97-AF65-F5344CB8AC3E}">
        <p14:creationId xmlns:p14="http://schemas.microsoft.com/office/powerpoint/2010/main" val="109136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4609CC-B94B-EC09-5579-04BCB9163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1FA2D2-72F8-121F-ABCA-49A136E86D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406143"/>
            <a:ext cx="7743895" cy="7670285"/>
          </a:xfrm>
        </p:spPr>
      </p:pic>
    </p:spTree>
    <p:extLst>
      <p:ext uri="{BB962C8B-B14F-4D97-AF65-F5344CB8AC3E}">
        <p14:creationId xmlns:p14="http://schemas.microsoft.com/office/powerpoint/2010/main" val="46233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12993F-AB87-C140-F335-50FD3655D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D97DD9-D586-6C6C-A34A-2EBAECEDEC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676" y="188640"/>
            <a:ext cx="6397645" cy="6669360"/>
          </a:xfrm>
        </p:spPr>
      </p:pic>
    </p:spTree>
    <p:extLst>
      <p:ext uri="{BB962C8B-B14F-4D97-AF65-F5344CB8AC3E}">
        <p14:creationId xmlns:p14="http://schemas.microsoft.com/office/powerpoint/2010/main" val="2491248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A2B7D-514E-7169-5C82-0BDB4DB71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E6DCC2-CF14-666D-21E5-B58809A46F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169232"/>
            <a:ext cx="6686801" cy="8059758"/>
          </a:xfrm>
        </p:spPr>
      </p:pic>
    </p:spTree>
    <p:extLst>
      <p:ext uri="{BB962C8B-B14F-4D97-AF65-F5344CB8AC3E}">
        <p14:creationId xmlns:p14="http://schemas.microsoft.com/office/powerpoint/2010/main" val="1914432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6FE560-C39A-E36F-8E8C-682F103A0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08A606-2A8A-2779-9FE1-AB4D56EBDA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258" y="-99392"/>
            <a:ext cx="6519604" cy="7776864"/>
          </a:xfrm>
        </p:spPr>
      </p:pic>
    </p:spTree>
    <p:extLst>
      <p:ext uri="{BB962C8B-B14F-4D97-AF65-F5344CB8AC3E}">
        <p14:creationId xmlns:p14="http://schemas.microsoft.com/office/powerpoint/2010/main" val="2862620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1C5A7B-3661-1EB0-D30C-895433C50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416858-30CE-C283-F53C-0E9645992C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235749"/>
            <a:ext cx="5616623" cy="12162234"/>
          </a:xfrm>
        </p:spPr>
      </p:pic>
    </p:spTree>
    <p:extLst>
      <p:ext uri="{BB962C8B-B14F-4D97-AF65-F5344CB8AC3E}">
        <p14:creationId xmlns:p14="http://schemas.microsoft.com/office/powerpoint/2010/main" val="3030903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D2C528-EB8A-6CC3-8D95-5B4830BB8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F3030B-3E51-3ED4-9AF4-C8676932A0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615" y="-243408"/>
            <a:ext cx="4882617" cy="7416751"/>
          </a:xfrm>
        </p:spPr>
      </p:pic>
    </p:spTree>
    <p:extLst>
      <p:ext uri="{BB962C8B-B14F-4D97-AF65-F5344CB8AC3E}">
        <p14:creationId xmlns:p14="http://schemas.microsoft.com/office/powerpoint/2010/main" val="222734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0A1243-4D7D-0A6B-2CCD-0D12030C6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E31470-C508-E8B9-C1A2-7216F6ED41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7964695" cy="6862913"/>
          </a:xfrm>
        </p:spPr>
      </p:pic>
    </p:spTree>
    <p:extLst>
      <p:ext uri="{BB962C8B-B14F-4D97-AF65-F5344CB8AC3E}">
        <p14:creationId xmlns:p14="http://schemas.microsoft.com/office/powerpoint/2010/main" val="4252021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4DD410-D5DF-F0CE-2FE2-9C8ADAF78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0A21B1-B958-6450-4811-1A0B56AD43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378" y="111803"/>
            <a:ext cx="7273244" cy="6746197"/>
          </a:xfrm>
        </p:spPr>
      </p:pic>
    </p:spTree>
    <p:extLst>
      <p:ext uri="{BB962C8B-B14F-4D97-AF65-F5344CB8AC3E}">
        <p14:creationId xmlns:p14="http://schemas.microsoft.com/office/powerpoint/2010/main" val="1285027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07790E-116E-90CC-E5BC-3A5165D5B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6487D0-E3B9-127F-986B-39CD97751F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545274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D7CFF5-78C4-D96C-ED0D-D9515B1B2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33769"/>
            <a:ext cx="7956097" cy="6827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648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F5E9DC-D74E-BB39-B9E1-DA99D6FE7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5254" y="-459432"/>
            <a:ext cx="6351106" cy="7938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76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0CD633-8495-B536-D3DE-79A608EE9C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1275" y="0"/>
            <a:ext cx="45894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299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27B60E-5814-5765-3040-00C6810EAC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844824"/>
            <a:ext cx="6858000" cy="46101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9226E64-2C56-07C6-B05B-21B5EBB83D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4392" y="260648"/>
            <a:ext cx="2311077" cy="340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559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90BEE1-95B2-6B29-526B-F361FA6E81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238" y="-171400"/>
            <a:ext cx="7115154" cy="714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710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1A3464-2D1D-3CE9-E5AC-57F91922B2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8146" y="0"/>
            <a:ext cx="43357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196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EE6078-B120-FBFB-E02F-A023438710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946" y="0"/>
            <a:ext cx="6965438" cy="6806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07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1B7FCC5-DF47-C5B2-442A-FB10446BB5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476" y="116632"/>
            <a:ext cx="6819908" cy="671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98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254975-3F46-EB68-550D-699D72BD5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38225"/>
            <a:ext cx="9144000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156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5FA574-B9BF-BE42-BF7C-ABC4CEC813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46442"/>
            <a:ext cx="8784976" cy="690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99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EBBB08-21E5-E99E-1DE4-D45A249065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509" y="0"/>
            <a:ext cx="4758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738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4AC040-AF61-B7B8-AB86-6F5DDFFDF1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948" y="-243408"/>
            <a:ext cx="7804467" cy="7059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078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193985-0092-55A2-0FB4-FB4EF63AB6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117" y="116632"/>
            <a:ext cx="9527427" cy="6814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651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718B06-E11B-AE8A-A591-FCEB139F4E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597352" cy="6597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31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E44735-924A-BE9D-AB51-6359C58756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300" y="-1"/>
            <a:ext cx="6500068" cy="699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039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5AC9E1-8CB2-57AE-D03A-A357CC2279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1971600"/>
            <a:ext cx="9361040" cy="11655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74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76E6D2-3E18-1352-0306-75DC7B27EC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66759"/>
            <a:ext cx="5832648" cy="680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273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16EC07-A11A-8B41-ED0D-C0B11CDEE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13376" cy="681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714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8350C0-9FFA-D6F0-792B-E5E01EA21D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85384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986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97BFFF-6D85-DE38-D21A-4B21378F9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598" y="-1251521"/>
            <a:ext cx="6832810" cy="1011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836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394A80-F3B7-AB4A-164C-A1B2345B93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038" y="620688"/>
            <a:ext cx="10137923" cy="10118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9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8190B79-C970-041E-DB24-4D154D4584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742" y="0"/>
            <a:ext cx="8194714" cy="686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931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61E5E7-825E-0DF1-A9D5-98C615D559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254" y="0"/>
            <a:ext cx="6262098" cy="694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207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23B9A2-027E-BEAF-840F-2DB1B4A61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297" y="188640"/>
            <a:ext cx="7015095" cy="6519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008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232F5E-378F-5286-A61E-E58138B81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506" y="0"/>
            <a:ext cx="6950885" cy="6964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791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26DA22-653C-569B-56C1-24B2FD096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8690"/>
            <a:ext cx="5010150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694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4E1802-C724-93F1-ACDA-39C3AAA75D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90500"/>
            <a:ext cx="5010150" cy="6477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A4B47B6-4EF3-26D7-8279-83DBB5F063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445224"/>
            <a:ext cx="1333500" cy="9525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FB9A6CE-1171-C8E4-7BAE-7895DEC0D6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66" y="5445065"/>
            <a:ext cx="1890770" cy="107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602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35</TotalTime>
  <Words>9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N°156</dc:title>
  <dc:creator>Perroquet34740</dc:creator>
  <cp:lastModifiedBy>jean-louis BEYAERT</cp:lastModifiedBy>
  <cp:revision>3</cp:revision>
  <dcterms:created xsi:type="dcterms:W3CDTF">2025-01-18T18:13:31Z</dcterms:created>
  <dcterms:modified xsi:type="dcterms:W3CDTF">2025-01-18T18:49:29Z</dcterms:modified>
</cp:coreProperties>
</file>