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70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6" r:id="rId71"/>
    <p:sldId id="325" r:id="rId7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105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4875-83E7-4A59-80FA-74363C0BD2EF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93525-C1CB-4822-A26D-EDAEE7F51D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318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4875-83E7-4A59-80FA-74363C0BD2EF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93525-C1CB-4822-A26D-EDAEE7F51D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0647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4875-83E7-4A59-80FA-74363C0BD2EF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93525-C1CB-4822-A26D-EDAEE7F51D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2090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4875-83E7-4A59-80FA-74363C0BD2EF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93525-C1CB-4822-A26D-EDAEE7F51D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271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4875-83E7-4A59-80FA-74363C0BD2EF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93525-C1CB-4822-A26D-EDAEE7F51D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778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4875-83E7-4A59-80FA-74363C0BD2EF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93525-C1CB-4822-A26D-EDAEE7F51D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2013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4875-83E7-4A59-80FA-74363C0BD2EF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93525-C1CB-4822-A26D-EDAEE7F51D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7735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4875-83E7-4A59-80FA-74363C0BD2EF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93525-C1CB-4822-A26D-EDAEE7F51D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582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4875-83E7-4A59-80FA-74363C0BD2EF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93525-C1CB-4822-A26D-EDAEE7F51D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614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4875-83E7-4A59-80FA-74363C0BD2EF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93525-C1CB-4822-A26D-EDAEE7F51D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468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04875-83E7-4A59-80FA-74363C0BD2EF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93525-C1CB-4822-A26D-EDAEE7F51D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1572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804875-83E7-4A59-80FA-74363C0BD2EF}" type="datetimeFigureOut">
              <a:rPr lang="fr-FR" smtClean="0"/>
              <a:t>31/12/2024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93525-C1CB-4822-A26D-EDAEE7F51D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47801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1AC68C-5EDC-46C3-40DC-6720F1F61D9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450728B-3A24-5DC9-C248-C26B434296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36263-5B57-B170-A860-DB2D4EB76AB9}"/>
              </a:ext>
            </a:extLst>
          </p:cNvPr>
          <p:cNvSpPr/>
          <p:nvPr/>
        </p:nvSpPr>
        <p:spPr>
          <a:xfrm>
            <a:off x="1631504" y="620688"/>
            <a:ext cx="82548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EN VRAC N°153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15D9C62-67BB-D83A-C2A8-A2024F5B75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552269"/>
            <a:ext cx="5677222" cy="56204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B3F4093D-9E0C-4F78-D177-16729FDD85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2391" y="4767899"/>
            <a:ext cx="1494107" cy="238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712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A6ED54-A767-703B-93BD-69508942C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DF4AE3-0A3D-1541-42FF-A396EC0A57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688" y="0"/>
            <a:ext cx="6362699" cy="6858000"/>
          </a:xfrm>
        </p:spPr>
      </p:pic>
    </p:spTree>
    <p:extLst>
      <p:ext uri="{BB962C8B-B14F-4D97-AF65-F5344CB8AC3E}">
        <p14:creationId xmlns:p14="http://schemas.microsoft.com/office/powerpoint/2010/main" val="3891497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1EC0F7-6B5E-FEA4-A17D-158288061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BA3FA3-F438-A344-F36A-89EEFE2CAC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821488" cy="7821488"/>
          </a:xfrm>
        </p:spPr>
      </p:pic>
    </p:spTree>
    <p:extLst>
      <p:ext uri="{BB962C8B-B14F-4D97-AF65-F5344CB8AC3E}">
        <p14:creationId xmlns:p14="http://schemas.microsoft.com/office/powerpoint/2010/main" val="4085047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0DCAF6-8A51-9FC4-C53D-065FDB37E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0EEF47-030A-C3E5-686D-6EB7A80E3A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365125"/>
            <a:ext cx="9716192" cy="6461507"/>
          </a:xfrm>
        </p:spPr>
      </p:pic>
    </p:spTree>
    <p:extLst>
      <p:ext uri="{BB962C8B-B14F-4D97-AF65-F5344CB8AC3E}">
        <p14:creationId xmlns:p14="http://schemas.microsoft.com/office/powerpoint/2010/main" val="1616178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92049A-C805-9AEF-2086-B23BBFD8C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433A2A-82BC-9B80-05AB-F3B4955A07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835" y="0"/>
            <a:ext cx="6626397" cy="6858000"/>
          </a:xfrm>
        </p:spPr>
      </p:pic>
    </p:spTree>
    <p:extLst>
      <p:ext uri="{BB962C8B-B14F-4D97-AF65-F5344CB8AC3E}">
        <p14:creationId xmlns:p14="http://schemas.microsoft.com/office/powerpoint/2010/main" val="842853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AD7B8D-5858-8AC7-0C7B-C31F8DEAF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0B0FFD-186B-D586-D35D-C1AEC11C1B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763" y="365125"/>
            <a:ext cx="8368473" cy="6276355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BFE85BF-1D2B-F71D-7F69-6699C9479A1E}"/>
              </a:ext>
            </a:extLst>
          </p:cNvPr>
          <p:cNvSpPr txBox="1"/>
          <p:nvPr/>
        </p:nvSpPr>
        <p:spPr>
          <a:xfrm>
            <a:off x="2279576" y="6093296"/>
            <a:ext cx="864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4C054CE-CC60-99F4-9AA5-B2C3360021B6}"/>
              </a:ext>
            </a:extLst>
          </p:cNvPr>
          <p:cNvSpPr txBox="1"/>
          <p:nvPr/>
        </p:nvSpPr>
        <p:spPr>
          <a:xfrm>
            <a:off x="2495600" y="6093296"/>
            <a:ext cx="3022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/>
              <a:t>F</a:t>
            </a:r>
            <a:r>
              <a:rPr lang="fr-FR" dirty="0" err="1">
                <a:solidFill>
                  <a:srgbClr val="FF0000"/>
                </a:solidFill>
              </a:rPr>
              <a:t>footballeur</a:t>
            </a:r>
            <a:r>
              <a:rPr lang="fr-FR" dirty="0">
                <a:solidFill>
                  <a:srgbClr val="FF0000"/>
                </a:solidFill>
              </a:rPr>
              <a:t>  Thierry HENRI !!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77058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64D53F-01E8-C0A4-0930-89943C7BD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CB998A-76B2-0A7F-F1CB-E40561AE39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503" y="476672"/>
            <a:ext cx="8508437" cy="6381328"/>
          </a:xfrm>
        </p:spPr>
      </p:pic>
    </p:spTree>
    <p:extLst>
      <p:ext uri="{BB962C8B-B14F-4D97-AF65-F5344CB8AC3E}">
        <p14:creationId xmlns:p14="http://schemas.microsoft.com/office/powerpoint/2010/main" val="2493026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552675-F347-9947-C54F-E9B6AB0A9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3FA796-2830-1555-C5CD-9DF605F78D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011" y="188640"/>
            <a:ext cx="5788269" cy="6752981"/>
          </a:xfrm>
        </p:spPr>
      </p:pic>
    </p:spTree>
    <p:extLst>
      <p:ext uri="{BB962C8B-B14F-4D97-AF65-F5344CB8AC3E}">
        <p14:creationId xmlns:p14="http://schemas.microsoft.com/office/powerpoint/2010/main" val="2970392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5E8B5-926D-4EAA-3A9B-7886EEFA9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61693D-5559-55E4-6D7C-9420BF3AB5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834" y="0"/>
            <a:ext cx="6692470" cy="6768811"/>
          </a:xfrm>
        </p:spPr>
      </p:pic>
    </p:spTree>
    <p:extLst>
      <p:ext uri="{BB962C8B-B14F-4D97-AF65-F5344CB8AC3E}">
        <p14:creationId xmlns:p14="http://schemas.microsoft.com/office/powerpoint/2010/main" val="500133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B87A0A-272F-BE72-76C7-38C9713B9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C16A0F-627D-D3DA-A27C-AEE3ACEB18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262530"/>
            <a:ext cx="10145965" cy="6332939"/>
          </a:xfrm>
        </p:spPr>
      </p:pic>
    </p:spTree>
    <p:extLst>
      <p:ext uri="{BB962C8B-B14F-4D97-AF65-F5344CB8AC3E}">
        <p14:creationId xmlns:p14="http://schemas.microsoft.com/office/powerpoint/2010/main" val="817949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4EEA5A-2EA0-953A-860B-814D7D7F6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866D35-0A66-A12C-28CA-E5497184C5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721" y="0"/>
            <a:ext cx="5558543" cy="6989132"/>
          </a:xfrm>
        </p:spPr>
      </p:pic>
    </p:spTree>
    <p:extLst>
      <p:ext uri="{BB962C8B-B14F-4D97-AF65-F5344CB8AC3E}">
        <p14:creationId xmlns:p14="http://schemas.microsoft.com/office/powerpoint/2010/main" val="2544660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742604-61AF-69E5-247F-30E2378AA0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488EE2-D140-A55B-88C8-616C1EFF36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656" y="116632"/>
            <a:ext cx="6663655" cy="6714330"/>
          </a:xfrm>
        </p:spPr>
      </p:pic>
    </p:spTree>
    <p:extLst>
      <p:ext uri="{BB962C8B-B14F-4D97-AF65-F5344CB8AC3E}">
        <p14:creationId xmlns:p14="http://schemas.microsoft.com/office/powerpoint/2010/main" val="409481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13C104-68F1-2E14-7FE9-C21516E0E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6E9D87-B39E-83BE-E75E-85674A2DA1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067" y="365125"/>
            <a:ext cx="7100293" cy="6688682"/>
          </a:xfrm>
        </p:spPr>
      </p:pic>
    </p:spTree>
    <p:extLst>
      <p:ext uri="{BB962C8B-B14F-4D97-AF65-F5344CB8AC3E}">
        <p14:creationId xmlns:p14="http://schemas.microsoft.com/office/powerpoint/2010/main" val="1492612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2C4B0B-C723-A702-2B04-49B9CA71A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D02FE0-8860-C76A-B8F4-39A6E38C9A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21166"/>
            <a:ext cx="7730939" cy="6779873"/>
          </a:xfrm>
        </p:spPr>
      </p:pic>
    </p:spTree>
    <p:extLst>
      <p:ext uri="{BB962C8B-B14F-4D97-AF65-F5344CB8AC3E}">
        <p14:creationId xmlns:p14="http://schemas.microsoft.com/office/powerpoint/2010/main" val="2231510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A401D6-0022-A3D2-CDC8-54794AE0E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E74B75-AF03-E5F3-A292-EF9409A2B4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292" y="116633"/>
            <a:ext cx="9038123" cy="6632412"/>
          </a:xfrm>
        </p:spPr>
      </p:pic>
    </p:spTree>
    <p:extLst>
      <p:ext uri="{BB962C8B-B14F-4D97-AF65-F5344CB8AC3E}">
        <p14:creationId xmlns:p14="http://schemas.microsoft.com/office/powerpoint/2010/main" val="1295317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7A594A-3F24-AC5D-C5FF-F9D8486A9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3DF642-721D-229E-244B-3AB066B387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82756"/>
            <a:ext cx="9165863" cy="6492487"/>
          </a:xfrm>
        </p:spPr>
      </p:pic>
    </p:spTree>
    <p:extLst>
      <p:ext uri="{BB962C8B-B14F-4D97-AF65-F5344CB8AC3E}">
        <p14:creationId xmlns:p14="http://schemas.microsoft.com/office/powerpoint/2010/main" val="2596910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FF8B97-B1DB-AAE9-1AF0-F2B5F17D3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33AAA5-8E37-DC28-3781-256D052524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30" y="161408"/>
            <a:ext cx="9703968" cy="6732128"/>
          </a:xfrm>
        </p:spPr>
      </p:pic>
    </p:spTree>
    <p:extLst>
      <p:ext uri="{BB962C8B-B14F-4D97-AF65-F5344CB8AC3E}">
        <p14:creationId xmlns:p14="http://schemas.microsoft.com/office/powerpoint/2010/main" val="793567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523C03-2476-0158-C894-D3C3D8F15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0B9770-FD33-42C5-C3FA-D65F9D4BBE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234646" cy="6976211"/>
          </a:xfrm>
        </p:spPr>
      </p:pic>
    </p:spTree>
    <p:extLst>
      <p:ext uri="{BB962C8B-B14F-4D97-AF65-F5344CB8AC3E}">
        <p14:creationId xmlns:p14="http://schemas.microsoft.com/office/powerpoint/2010/main" val="2394829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F0E66D-330F-D168-201B-1D9A43AE9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CF4120-C2C9-CA1C-D61F-CE61237E45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240" y="0"/>
            <a:ext cx="6221047" cy="6859710"/>
          </a:xfrm>
        </p:spPr>
      </p:pic>
    </p:spTree>
    <p:extLst>
      <p:ext uri="{BB962C8B-B14F-4D97-AF65-F5344CB8AC3E}">
        <p14:creationId xmlns:p14="http://schemas.microsoft.com/office/powerpoint/2010/main" val="1886556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D5DB3F-F03F-10AE-9328-03E52DB7F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2C077D-C179-AF0E-A05C-E89C01BAF6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56" y="0"/>
            <a:ext cx="5530299" cy="6859286"/>
          </a:xfrm>
        </p:spPr>
      </p:pic>
    </p:spTree>
    <p:extLst>
      <p:ext uri="{BB962C8B-B14F-4D97-AF65-F5344CB8AC3E}">
        <p14:creationId xmlns:p14="http://schemas.microsoft.com/office/powerpoint/2010/main" val="3648921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7EFF9F-71AC-AFA2-7F9C-EE42E1AC2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D73B5F-1968-4D6C-C79A-3B143FBD01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0540" y="-1899592"/>
            <a:ext cx="12533204" cy="11279884"/>
          </a:xfrm>
        </p:spPr>
      </p:pic>
    </p:spTree>
    <p:extLst>
      <p:ext uri="{BB962C8B-B14F-4D97-AF65-F5344CB8AC3E}">
        <p14:creationId xmlns:p14="http://schemas.microsoft.com/office/powerpoint/2010/main" val="2499801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016901-5CED-8E6E-12B6-771EC08DB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56C0A1-C7D8-C841-04D2-78FD6CA811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366" y="188640"/>
            <a:ext cx="7822018" cy="6831229"/>
          </a:xfrm>
        </p:spPr>
      </p:pic>
    </p:spTree>
    <p:extLst>
      <p:ext uri="{BB962C8B-B14F-4D97-AF65-F5344CB8AC3E}">
        <p14:creationId xmlns:p14="http://schemas.microsoft.com/office/powerpoint/2010/main" val="111602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25C183-248E-031A-5D22-ABB0CB632F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DAA051-ACB7-04FF-C62C-7B9774CD44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9945"/>
            <a:ext cx="7799801" cy="6954823"/>
          </a:xfrm>
        </p:spPr>
      </p:pic>
    </p:spTree>
    <p:extLst>
      <p:ext uri="{BB962C8B-B14F-4D97-AF65-F5344CB8AC3E}">
        <p14:creationId xmlns:p14="http://schemas.microsoft.com/office/powerpoint/2010/main" val="348964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BC3F06-512C-7A9B-F171-0856F9227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253690-BBE7-F204-BF5C-59BA5C1BFD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444" y="365124"/>
            <a:ext cx="7556923" cy="6473765"/>
          </a:xfrm>
        </p:spPr>
      </p:pic>
    </p:spTree>
    <p:extLst>
      <p:ext uri="{BB962C8B-B14F-4D97-AF65-F5344CB8AC3E}">
        <p14:creationId xmlns:p14="http://schemas.microsoft.com/office/powerpoint/2010/main" val="405491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76DB48-0A7A-C819-B14B-688DBF2BB6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CFC2D3-79FD-4C86-3D9F-3A5FAE8E03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563" y="0"/>
            <a:ext cx="6078733" cy="7123517"/>
          </a:xfrm>
        </p:spPr>
      </p:pic>
    </p:spTree>
    <p:extLst>
      <p:ext uri="{BB962C8B-B14F-4D97-AF65-F5344CB8AC3E}">
        <p14:creationId xmlns:p14="http://schemas.microsoft.com/office/powerpoint/2010/main" val="1250178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A58C98-F49B-3301-AB3F-73D69172C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AE02B8-5300-0167-3B9D-4CE8853841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485" y="0"/>
            <a:ext cx="5739609" cy="7317432"/>
          </a:xfrm>
        </p:spPr>
      </p:pic>
    </p:spTree>
    <p:extLst>
      <p:ext uri="{BB962C8B-B14F-4D97-AF65-F5344CB8AC3E}">
        <p14:creationId xmlns:p14="http://schemas.microsoft.com/office/powerpoint/2010/main" val="3263455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E3E329-4378-954B-2980-304FF25A3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951800-D7E7-C842-EBBF-086ABFD0CC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208" y="-99392"/>
            <a:ext cx="8891248" cy="7616837"/>
          </a:xfrm>
        </p:spPr>
      </p:pic>
    </p:spTree>
    <p:extLst>
      <p:ext uri="{BB962C8B-B14F-4D97-AF65-F5344CB8AC3E}">
        <p14:creationId xmlns:p14="http://schemas.microsoft.com/office/powerpoint/2010/main" val="4097648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F3060D-8C05-1A99-70E7-6069BB1E3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FA5FB1-B216-5BC6-A79C-DA2B55C639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216" y="836712"/>
            <a:ext cx="10644392" cy="6513235"/>
          </a:xfrm>
        </p:spPr>
      </p:pic>
    </p:spTree>
    <p:extLst>
      <p:ext uri="{BB962C8B-B14F-4D97-AF65-F5344CB8AC3E}">
        <p14:creationId xmlns:p14="http://schemas.microsoft.com/office/powerpoint/2010/main" val="3660632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3EECA0-E38E-2644-E471-DECDF9E3E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857EE4-F8D7-8C74-1956-46ED56F6AD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338" y="188640"/>
            <a:ext cx="8141054" cy="6729091"/>
          </a:xfrm>
        </p:spPr>
      </p:pic>
    </p:spTree>
    <p:extLst>
      <p:ext uri="{BB962C8B-B14F-4D97-AF65-F5344CB8AC3E}">
        <p14:creationId xmlns:p14="http://schemas.microsoft.com/office/powerpoint/2010/main" val="1482023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7818BD-0CE1-630C-825F-4331FBAA5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D829FC-A34C-0D2E-5248-1B7268AF73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948" y="-387424"/>
            <a:ext cx="5894316" cy="7353072"/>
          </a:xfrm>
        </p:spPr>
      </p:pic>
    </p:spTree>
    <p:extLst>
      <p:ext uri="{BB962C8B-B14F-4D97-AF65-F5344CB8AC3E}">
        <p14:creationId xmlns:p14="http://schemas.microsoft.com/office/powerpoint/2010/main" val="64161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AAE004-5C2A-87A8-A43E-4B528B66B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D19D4B-AFE1-61EC-5DF9-357F031DB1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880" y="0"/>
            <a:ext cx="6683463" cy="7203734"/>
          </a:xfrm>
        </p:spPr>
      </p:pic>
    </p:spTree>
    <p:extLst>
      <p:ext uri="{BB962C8B-B14F-4D97-AF65-F5344CB8AC3E}">
        <p14:creationId xmlns:p14="http://schemas.microsoft.com/office/powerpoint/2010/main" val="3860713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5E886A-2277-9652-4435-7076F07C1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64F294-1FF0-83BA-F32E-CE38924281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116631"/>
            <a:ext cx="5184576" cy="6810917"/>
          </a:xfrm>
        </p:spPr>
      </p:pic>
    </p:spTree>
    <p:extLst>
      <p:ext uri="{BB962C8B-B14F-4D97-AF65-F5344CB8AC3E}">
        <p14:creationId xmlns:p14="http://schemas.microsoft.com/office/powerpoint/2010/main" val="95379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33AF5B-EB25-0DC1-E63D-0DDD68AFF8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E8D2DE-E1A9-53F2-C191-5BCDAE4E95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-130388"/>
            <a:ext cx="10378085" cy="6623263"/>
          </a:xfrm>
        </p:spPr>
      </p:pic>
    </p:spTree>
    <p:extLst>
      <p:ext uri="{BB962C8B-B14F-4D97-AF65-F5344CB8AC3E}">
        <p14:creationId xmlns:p14="http://schemas.microsoft.com/office/powerpoint/2010/main" val="1860218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270072-3B9C-A3D4-9EBF-29A349A84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98F7AD-3327-CA2A-09C9-CA2C1F62CF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447" y="116632"/>
            <a:ext cx="6069849" cy="6923784"/>
          </a:xfrm>
        </p:spPr>
      </p:pic>
    </p:spTree>
    <p:extLst>
      <p:ext uri="{BB962C8B-B14F-4D97-AF65-F5344CB8AC3E}">
        <p14:creationId xmlns:p14="http://schemas.microsoft.com/office/powerpoint/2010/main" val="875376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D5085F-74BD-305B-62B1-735E9A41A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737B5D-0A9E-0CA8-E45F-026FABE9A1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241654" cy="7241654"/>
          </a:xfrm>
        </p:spPr>
      </p:pic>
    </p:spTree>
    <p:extLst>
      <p:ext uri="{BB962C8B-B14F-4D97-AF65-F5344CB8AC3E}">
        <p14:creationId xmlns:p14="http://schemas.microsoft.com/office/powerpoint/2010/main" val="3843704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66D420-2AAC-B54C-7D32-06AE35FB1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01E05C-EB65-85EF-2676-850DFD6DF7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042" y="260648"/>
            <a:ext cx="6352261" cy="6571305"/>
          </a:xfrm>
        </p:spPr>
      </p:pic>
    </p:spTree>
    <p:extLst>
      <p:ext uri="{BB962C8B-B14F-4D97-AF65-F5344CB8AC3E}">
        <p14:creationId xmlns:p14="http://schemas.microsoft.com/office/powerpoint/2010/main" val="4076915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2DFE80-7451-AA4F-F260-7A5090B5D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1E7E53-8784-475A-1C9D-7F424AFB73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4167555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6F85AA-EC55-2C8D-6797-262EEE966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02106C-1271-F335-0DE0-D90311423E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88" y="-1251520"/>
            <a:ext cx="11259268" cy="11045215"/>
          </a:xfrm>
        </p:spPr>
      </p:pic>
    </p:spTree>
    <p:extLst>
      <p:ext uri="{BB962C8B-B14F-4D97-AF65-F5344CB8AC3E}">
        <p14:creationId xmlns:p14="http://schemas.microsoft.com/office/powerpoint/2010/main" val="2501400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31C9B-FF72-9480-EC87-FA72C4F54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8E588A-E3F2-249A-B637-C64B225DAA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529257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92D3F1-6DF7-011F-1330-E08D87B1B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8FC86A-5A63-0652-2B08-78764C04D1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0" y="-1"/>
            <a:ext cx="4176464" cy="6004829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FDFF33C-61C4-4F14-EF87-1BB2E9BAE80F}"/>
              </a:ext>
            </a:extLst>
          </p:cNvPr>
          <p:cNvSpPr txBox="1"/>
          <p:nvPr/>
        </p:nvSpPr>
        <p:spPr>
          <a:xfrm>
            <a:off x="3791744" y="6165304"/>
            <a:ext cx="4933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LES SUC EN DEPART POUR LA GUADELOUPE</a:t>
            </a:r>
          </a:p>
        </p:txBody>
      </p:sp>
    </p:spTree>
    <p:extLst>
      <p:ext uri="{BB962C8B-B14F-4D97-AF65-F5344CB8AC3E}">
        <p14:creationId xmlns:p14="http://schemas.microsoft.com/office/powerpoint/2010/main" val="252880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365714-A181-56DF-84D4-A5CE6151F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89156A-FAB9-EF0A-692C-0D189524D3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381" y="-819472"/>
            <a:ext cx="8988083" cy="9005171"/>
          </a:xfrm>
        </p:spPr>
      </p:pic>
    </p:spTree>
    <p:extLst>
      <p:ext uri="{BB962C8B-B14F-4D97-AF65-F5344CB8AC3E}">
        <p14:creationId xmlns:p14="http://schemas.microsoft.com/office/powerpoint/2010/main" val="1126233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363F50-4AFA-DD9D-39A9-8DDB1C11F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8AF03B-4DA3-BA48-65BB-238409DF10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264028" cy="6974020"/>
          </a:xfrm>
        </p:spPr>
      </p:pic>
    </p:spTree>
    <p:extLst>
      <p:ext uri="{BB962C8B-B14F-4D97-AF65-F5344CB8AC3E}">
        <p14:creationId xmlns:p14="http://schemas.microsoft.com/office/powerpoint/2010/main" val="767279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374759-CD64-A191-9F18-AC1291F03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10A5D0-887C-D59E-3EC2-1E400A00BC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80" y="548680"/>
            <a:ext cx="10389448" cy="6363537"/>
          </a:xfrm>
        </p:spPr>
      </p:pic>
    </p:spTree>
    <p:extLst>
      <p:ext uri="{BB962C8B-B14F-4D97-AF65-F5344CB8AC3E}">
        <p14:creationId xmlns:p14="http://schemas.microsoft.com/office/powerpoint/2010/main" val="1935172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C171A3-623E-D609-2D85-4B33A601A7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EFCAB4-F6C1-AA7C-7B8A-618E88A195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94128"/>
            <a:ext cx="4536504" cy="7166988"/>
          </a:xfrm>
        </p:spPr>
      </p:pic>
    </p:spTree>
    <p:extLst>
      <p:ext uri="{BB962C8B-B14F-4D97-AF65-F5344CB8AC3E}">
        <p14:creationId xmlns:p14="http://schemas.microsoft.com/office/powerpoint/2010/main" val="2590547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35638D-0579-B83E-21D7-00EACC9665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E14F96-B4A8-F2D4-DFB7-D3775BE512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800" y="3891"/>
            <a:ext cx="3816424" cy="8474494"/>
          </a:xfrm>
        </p:spPr>
      </p:pic>
    </p:spTree>
    <p:extLst>
      <p:ext uri="{BB962C8B-B14F-4D97-AF65-F5344CB8AC3E}">
        <p14:creationId xmlns:p14="http://schemas.microsoft.com/office/powerpoint/2010/main" val="1837440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496721-CD01-5FFB-6BD2-6BD57FD73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2BB51D-9405-B7D5-45B3-8EC04DB19F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090" y="1"/>
            <a:ext cx="5910182" cy="6953156"/>
          </a:xfrm>
        </p:spPr>
      </p:pic>
    </p:spTree>
    <p:extLst>
      <p:ext uri="{BB962C8B-B14F-4D97-AF65-F5344CB8AC3E}">
        <p14:creationId xmlns:p14="http://schemas.microsoft.com/office/powerpoint/2010/main" val="1821939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7194FF-943C-95DE-A162-9A7C61508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BA9C97-503E-FA6E-DEE3-F24CF482A4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323" y="0"/>
            <a:ext cx="5403933" cy="6975800"/>
          </a:xfrm>
        </p:spPr>
      </p:pic>
    </p:spTree>
    <p:extLst>
      <p:ext uri="{BB962C8B-B14F-4D97-AF65-F5344CB8AC3E}">
        <p14:creationId xmlns:p14="http://schemas.microsoft.com/office/powerpoint/2010/main" val="2935716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8B7632-1516-5545-646B-443A2EDA01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938CBE-AF5B-D9CC-0450-E2BE008FE0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095" y="0"/>
            <a:ext cx="6556233" cy="7279164"/>
          </a:xfrm>
        </p:spPr>
      </p:pic>
    </p:spTree>
    <p:extLst>
      <p:ext uri="{BB962C8B-B14F-4D97-AF65-F5344CB8AC3E}">
        <p14:creationId xmlns:p14="http://schemas.microsoft.com/office/powerpoint/2010/main" val="1621060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2C8B32-582E-9785-E930-EB512F5D4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D25B4D-0E9F-6D9C-5DFF-439B914D4F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24" y="-1539552"/>
            <a:ext cx="9860564" cy="9991790"/>
          </a:xfrm>
        </p:spPr>
      </p:pic>
    </p:spTree>
    <p:extLst>
      <p:ext uri="{BB962C8B-B14F-4D97-AF65-F5344CB8AC3E}">
        <p14:creationId xmlns:p14="http://schemas.microsoft.com/office/powerpoint/2010/main" val="3778095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4B065D-1AFA-CE03-1364-C3CB7D25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4B17E0-4A82-ADD4-B22A-5D6616EACB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912" y="-99392"/>
            <a:ext cx="6586392" cy="7015093"/>
          </a:xfrm>
        </p:spPr>
      </p:pic>
    </p:spTree>
    <p:extLst>
      <p:ext uri="{BB962C8B-B14F-4D97-AF65-F5344CB8AC3E}">
        <p14:creationId xmlns:p14="http://schemas.microsoft.com/office/powerpoint/2010/main" val="1225922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6D5880-FD87-AE8C-8066-82BDAD80F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32E980-0681-8161-8F4F-0ED25E7ABC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130" y="-243408"/>
            <a:ext cx="7330197" cy="7107226"/>
          </a:xfrm>
        </p:spPr>
      </p:pic>
    </p:spTree>
    <p:extLst>
      <p:ext uri="{BB962C8B-B14F-4D97-AF65-F5344CB8AC3E}">
        <p14:creationId xmlns:p14="http://schemas.microsoft.com/office/powerpoint/2010/main" val="368358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E33945-D9F1-29E9-6239-F8AE24A70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B33255-B156-D780-1CBE-EED3110DAA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136" y="476672"/>
            <a:ext cx="9182312" cy="6284472"/>
          </a:xfrm>
        </p:spPr>
      </p:pic>
    </p:spTree>
    <p:extLst>
      <p:ext uri="{BB962C8B-B14F-4D97-AF65-F5344CB8AC3E}">
        <p14:creationId xmlns:p14="http://schemas.microsoft.com/office/powerpoint/2010/main" val="984976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55E2D4-88FF-1516-4D62-80799FC47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FF2903-CDC4-F3E6-FD24-EF5B0A75B4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75" y="365124"/>
            <a:ext cx="8657166" cy="6492875"/>
          </a:xfrm>
        </p:spPr>
      </p:pic>
    </p:spTree>
    <p:extLst>
      <p:ext uri="{BB962C8B-B14F-4D97-AF65-F5344CB8AC3E}">
        <p14:creationId xmlns:p14="http://schemas.microsoft.com/office/powerpoint/2010/main" val="947055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89CD22-134A-7FBA-DA42-CCE39757F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A31763-2669-8DBE-4150-9C5E7E3903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499" y="0"/>
            <a:ext cx="5742141" cy="6822345"/>
          </a:xfrm>
        </p:spPr>
      </p:pic>
    </p:spTree>
    <p:extLst>
      <p:ext uri="{BB962C8B-B14F-4D97-AF65-F5344CB8AC3E}">
        <p14:creationId xmlns:p14="http://schemas.microsoft.com/office/powerpoint/2010/main" val="319855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37EF7A-68B5-60D3-2B4E-ADD39C34C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99AEB3-158E-10DE-B9A0-52F50C287A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980" y="0"/>
            <a:ext cx="5116276" cy="7280079"/>
          </a:xfrm>
        </p:spPr>
      </p:pic>
    </p:spTree>
    <p:extLst>
      <p:ext uri="{BB962C8B-B14F-4D97-AF65-F5344CB8AC3E}">
        <p14:creationId xmlns:p14="http://schemas.microsoft.com/office/powerpoint/2010/main" val="363958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C5B784-41E2-5260-AADE-78391BEF9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79BA3D-520D-D047-922D-B643F1EC8B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479" y="-1"/>
            <a:ext cx="7729913" cy="7127765"/>
          </a:xfrm>
        </p:spPr>
      </p:pic>
    </p:spTree>
    <p:extLst>
      <p:ext uri="{BB962C8B-B14F-4D97-AF65-F5344CB8AC3E}">
        <p14:creationId xmlns:p14="http://schemas.microsoft.com/office/powerpoint/2010/main" val="2921736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0D1BBA-4287-D6A0-6333-F5A925A49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52B0AA-5096-519C-8049-647D4FF1D6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372" y="0"/>
            <a:ext cx="5847932" cy="7309917"/>
          </a:xfrm>
        </p:spPr>
      </p:pic>
    </p:spTree>
    <p:extLst>
      <p:ext uri="{BB962C8B-B14F-4D97-AF65-F5344CB8AC3E}">
        <p14:creationId xmlns:p14="http://schemas.microsoft.com/office/powerpoint/2010/main" val="3786095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798DFC-7A8B-F1CE-EE44-95BF09332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82263D-7749-14F8-DF0B-2A917EBA37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370" y="116632"/>
            <a:ext cx="7383403" cy="6741368"/>
          </a:xfrm>
        </p:spPr>
      </p:pic>
    </p:spTree>
    <p:extLst>
      <p:ext uri="{BB962C8B-B14F-4D97-AF65-F5344CB8AC3E}">
        <p14:creationId xmlns:p14="http://schemas.microsoft.com/office/powerpoint/2010/main" val="378722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522D49-8276-3DC2-8EB1-E6C4FDFA3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DD078E-CF74-CEDB-41EE-CBCF822100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504" y="188640"/>
            <a:ext cx="8364904" cy="6796486"/>
          </a:xfrm>
        </p:spPr>
      </p:pic>
    </p:spTree>
    <p:extLst>
      <p:ext uri="{BB962C8B-B14F-4D97-AF65-F5344CB8AC3E}">
        <p14:creationId xmlns:p14="http://schemas.microsoft.com/office/powerpoint/2010/main" val="1052994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2459EF-43BC-C814-E395-F886ED7F5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D49FFC-0094-C0F4-93AD-8BA6CCE5BA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54" y="0"/>
            <a:ext cx="6936382" cy="7094626"/>
          </a:xfrm>
        </p:spPr>
      </p:pic>
    </p:spTree>
    <p:extLst>
      <p:ext uri="{BB962C8B-B14F-4D97-AF65-F5344CB8AC3E}">
        <p14:creationId xmlns:p14="http://schemas.microsoft.com/office/powerpoint/2010/main" val="1436811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C40883-555F-F451-9A13-B40A25E86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3AC103-2D81-2E75-2255-7A54BEFDFE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992168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41FDA2-7B46-06E7-44BC-DC987F990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36C2E6-FE4C-6FB8-7ABA-BDB3FD31B3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894" y="0"/>
            <a:ext cx="6013393" cy="7033210"/>
          </a:xfrm>
        </p:spPr>
      </p:pic>
    </p:spTree>
    <p:extLst>
      <p:ext uri="{BB962C8B-B14F-4D97-AF65-F5344CB8AC3E}">
        <p14:creationId xmlns:p14="http://schemas.microsoft.com/office/powerpoint/2010/main" val="41296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C4667E-8D2F-6A2A-2F9F-989197854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D5EC44-DB13-7318-A82C-D239CC98A6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754" y="0"/>
            <a:ext cx="6976573" cy="6936784"/>
          </a:xfrm>
        </p:spPr>
      </p:pic>
    </p:spTree>
    <p:extLst>
      <p:ext uri="{BB962C8B-B14F-4D97-AF65-F5344CB8AC3E}">
        <p14:creationId xmlns:p14="http://schemas.microsoft.com/office/powerpoint/2010/main" val="138704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40201D-32D6-68B6-0881-20DC4002B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2F4C66-8D6C-6399-8807-A02768520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866" y="0"/>
            <a:ext cx="5141374" cy="6900781"/>
          </a:xfrm>
        </p:spPr>
      </p:pic>
    </p:spTree>
    <p:extLst>
      <p:ext uri="{BB962C8B-B14F-4D97-AF65-F5344CB8AC3E}">
        <p14:creationId xmlns:p14="http://schemas.microsoft.com/office/powerpoint/2010/main" val="3239570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1E38F2-BB79-5CA1-29FE-353A8DAD4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AA1C11-9640-057B-D5D2-267DC0E6BC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60191"/>
            <a:ext cx="4520390" cy="6737617"/>
          </a:xfrm>
        </p:spPr>
      </p:pic>
    </p:spTree>
    <p:extLst>
      <p:ext uri="{BB962C8B-B14F-4D97-AF65-F5344CB8AC3E}">
        <p14:creationId xmlns:p14="http://schemas.microsoft.com/office/powerpoint/2010/main" val="1763724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98EB4D-1E63-3CA4-FEE0-EFE86321F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0CB720-E55E-BF29-3B29-C8D31CFD22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03162"/>
            <a:ext cx="4680520" cy="7020780"/>
          </a:xfrm>
        </p:spPr>
      </p:pic>
    </p:spTree>
    <p:extLst>
      <p:ext uri="{BB962C8B-B14F-4D97-AF65-F5344CB8AC3E}">
        <p14:creationId xmlns:p14="http://schemas.microsoft.com/office/powerpoint/2010/main" val="578301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6F20F9-97C3-067E-1587-93C634B0F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65076E-B49F-AB85-2ED2-621199F76B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118668"/>
            <a:ext cx="5256584" cy="9343929"/>
          </a:xfrm>
        </p:spPr>
      </p:pic>
    </p:spTree>
    <p:extLst>
      <p:ext uri="{BB962C8B-B14F-4D97-AF65-F5344CB8AC3E}">
        <p14:creationId xmlns:p14="http://schemas.microsoft.com/office/powerpoint/2010/main" val="2732028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A2DB06-5EB6-4079-CB24-B16C03F44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C09C48-9C51-5872-8A16-A095B3C207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910" y="0"/>
            <a:ext cx="7159434" cy="7050545"/>
          </a:xfrm>
        </p:spPr>
      </p:pic>
    </p:spTree>
    <p:extLst>
      <p:ext uri="{BB962C8B-B14F-4D97-AF65-F5344CB8AC3E}">
        <p14:creationId xmlns:p14="http://schemas.microsoft.com/office/powerpoint/2010/main" val="3100218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138A34-DE9D-26E0-C801-E093E40CC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2CB865-CCC8-456E-D8C7-9B9C3B1633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91" y="0"/>
            <a:ext cx="7119045" cy="6956635"/>
          </a:xfrm>
        </p:spPr>
      </p:pic>
    </p:spTree>
    <p:extLst>
      <p:ext uri="{BB962C8B-B14F-4D97-AF65-F5344CB8AC3E}">
        <p14:creationId xmlns:p14="http://schemas.microsoft.com/office/powerpoint/2010/main" val="1681754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6593DB-2219-F004-EE44-A1DDD14E4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5F4BE0-7EF7-E69D-54BC-A92913F6C4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082" y="116632"/>
            <a:ext cx="7060246" cy="6676538"/>
          </a:xfrm>
        </p:spPr>
      </p:pic>
    </p:spTree>
    <p:extLst>
      <p:ext uri="{BB962C8B-B14F-4D97-AF65-F5344CB8AC3E}">
        <p14:creationId xmlns:p14="http://schemas.microsoft.com/office/powerpoint/2010/main" val="1570765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73F47D-0C95-FA9F-1265-CF6F12A44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DC8FF7-52A5-C4B4-2CF8-A714043626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88378"/>
            <a:ext cx="4680520" cy="6816120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852E69C-BE20-EB98-45FE-9FF3F13F66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373216"/>
            <a:ext cx="1333500" cy="9525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8FD3CA73-BB57-0E71-C87A-4D62286C17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44749"/>
            <a:ext cx="1890770" cy="107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903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origami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39</TotalTime>
  <Words>18</Words>
  <Application>Microsoft Office PowerPoint</Application>
  <PresentationFormat>Grand écran</PresentationFormat>
  <Paragraphs>4</Paragraphs>
  <Slides>71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71</vt:i4>
      </vt:variant>
    </vt:vector>
  </HeadingPairs>
  <TitlesOfParts>
    <vt:vector size="7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N°153</dc:title>
  <dc:creator>Perroquet34740</dc:creator>
  <cp:lastModifiedBy>jean-louis BEYAERT</cp:lastModifiedBy>
  <cp:revision>4</cp:revision>
  <dcterms:created xsi:type="dcterms:W3CDTF">2024-12-31T16:59:55Z</dcterms:created>
  <dcterms:modified xsi:type="dcterms:W3CDTF">2024-12-31T19:30:20Z</dcterms:modified>
</cp:coreProperties>
</file>